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58" r:id="rId5"/>
    <p:sldId id="265" r:id="rId6"/>
    <p:sldId id="266" r:id="rId7"/>
    <p:sldId id="267" r:id="rId8"/>
    <p:sldId id="268" r:id="rId9"/>
    <p:sldId id="269" r:id="rId10"/>
    <p:sldId id="276" r:id="rId11"/>
    <p:sldId id="277" r:id="rId12"/>
    <p:sldId id="278" r:id="rId13"/>
    <p:sldId id="279" r:id="rId14"/>
    <p:sldId id="280" r:id="rId15"/>
    <p:sldId id="260" r:id="rId16"/>
    <p:sldId id="261" r:id="rId17"/>
    <p:sldId id="262" r:id="rId18"/>
    <p:sldId id="263" r:id="rId19"/>
    <p:sldId id="270" r:id="rId20"/>
    <p:sldId id="273" r:id="rId21"/>
    <p:sldId id="274" r:id="rId22"/>
    <p:sldId id="275" r:id="rId23"/>
    <p:sldId id="271" r:id="rId24"/>
    <p:sldId id="281" r:id="rId25"/>
    <p:sldId id="272" r:id="rId26"/>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CEA23-3989-477C-9472-ED75884618D6}" v="3298" dt="2023-01-24T23:01:50.89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474"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西本文雄" userId="8ddc5b23-2732-41fd-8272-9761536f2636" providerId="ADAL" clId="{85FCEA23-3989-477C-9472-ED75884618D6}"/>
    <pc:docChg chg="undo custSel addSld delSld modSld">
      <pc:chgData name="西本文雄" userId="8ddc5b23-2732-41fd-8272-9761536f2636" providerId="ADAL" clId="{85FCEA23-3989-477C-9472-ED75884618D6}" dt="2023-01-24T23:09:25.513" v="9019" actId="6549"/>
      <pc:docMkLst>
        <pc:docMk/>
      </pc:docMkLst>
      <pc:sldChg chg="modSp mod">
        <pc:chgData name="西本文雄" userId="8ddc5b23-2732-41fd-8272-9761536f2636" providerId="ADAL" clId="{85FCEA23-3989-477C-9472-ED75884618D6}" dt="2023-01-24T23:09:25.513" v="9019" actId="6549"/>
        <pc:sldMkLst>
          <pc:docMk/>
          <pc:sldMk cId="2792572924" sldId="256"/>
        </pc:sldMkLst>
        <pc:spChg chg="mod">
          <ac:chgData name="西本文雄" userId="8ddc5b23-2732-41fd-8272-9761536f2636" providerId="ADAL" clId="{85FCEA23-3989-477C-9472-ED75884618D6}" dt="2023-01-05T04:24:20.866" v="2" actId="6549"/>
          <ac:spMkLst>
            <pc:docMk/>
            <pc:sldMk cId="2792572924" sldId="256"/>
            <ac:spMk id="6" creationId="{00000000-0000-0000-0000-000000000000}"/>
          </ac:spMkLst>
        </pc:spChg>
        <pc:spChg chg="mod">
          <ac:chgData name="西本文雄" userId="8ddc5b23-2732-41fd-8272-9761536f2636" providerId="ADAL" clId="{85FCEA23-3989-477C-9472-ED75884618D6}" dt="2023-01-24T23:09:25.513" v="9019" actId="6549"/>
          <ac:spMkLst>
            <pc:docMk/>
            <pc:sldMk cId="2792572924" sldId="256"/>
            <ac:spMk id="8" creationId="{00000000-0000-0000-0000-000000000000}"/>
          </ac:spMkLst>
        </pc:spChg>
      </pc:sldChg>
      <pc:sldChg chg="modSp new mod">
        <pc:chgData name="西本文雄" userId="8ddc5b23-2732-41fd-8272-9761536f2636" providerId="ADAL" clId="{85FCEA23-3989-477C-9472-ED75884618D6}" dt="2023-01-24T07:42:21.450" v="5168" actId="20577"/>
        <pc:sldMkLst>
          <pc:docMk/>
          <pc:sldMk cId="291977826" sldId="257"/>
        </pc:sldMkLst>
        <pc:spChg chg="mod">
          <ac:chgData name="西本文雄" userId="8ddc5b23-2732-41fd-8272-9761536f2636" providerId="ADAL" clId="{85FCEA23-3989-477C-9472-ED75884618D6}" dt="2023-01-05T04:25:10.376" v="66" actId="20577"/>
          <ac:spMkLst>
            <pc:docMk/>
            <pc:sldMk cId="291977826" sldId="257"/>
            <ac:spMk id="2" creationId="{B3BA7E39-D8ED-8FFB-5113-F000A23A6E11}"/>
          </ac:spMkLst>
        </pc:spChg>
        <pc:spChg chg="mod">
          <ac:chgData name="西本文雄" userId="8ddc5b23-2732-41fd-8272-9761536f2636" providerId="ADAL" clId="{85FCEA23-3989-477C-9472-ED75884618D6}" dt="2023-01-24T07:42:21.450" v="5168" actId="20577"/>
          <ac:spMkLst>
            <pc:docMk/>
            <pc:sldMk cId="291977826" sldId="257"/>
            <ac:spMk id="3" creationId="{82569A0E-C830-1FC5-9632-590E0D86CE1F}"/>
          </ac:spMkLst>
        </pc:spChg>
      </pc:sldChg>
      <pc:sldChg chg="add del">
        <pc:chgData name="西本文雄" userId="8ddc5b23-2732-41fd-8272-9761536f2636" providerId="ADAL" clId="{85FCEA23-3989-477C-9472-ED75884618D6}" dt="2023-01-05T04:24:38.727" v="13" actId="2890"/>
        <pc:sldMkLst>
          <pc:docMk/>
          <pc:sldMk cId="1192868753" sldId="257"/>
        </pc:sldMkLst>
      </pc:sldChg>
      <pc:sldChg chg="addSp delSp modSp new mod">
        <pc:chgData name="西本文雄" userId="8ddc5b23-2732-41fd-8272-9761536f2636" providerId="ADAL" clId="{85FCEA23-3989-477C-9472-ED75884618D6}" dt="2023-01-24T06:49:20.924" v="2897" actId="14100"/>
        <pc:sldMkLst>
          <pc:docMk/>
          <pc:sldMk cId="1613034223" sldId="258"/>
        </pc:sldMkLst>
        <pc:spChg chg="mod">
          <ac:chgData name="西本文雄" userId="8ddc5b23-2732-41fd-8272-9761536f2636" providerId="ADAL" clId="{85FCEA23-3989-477C-9472-ED75884618D6}" dt="2023-01-05T04:38:44.761" v="852" actId="20577"/>
          <ac:spMkLst>
            <pc:docMk/>
            <pc:sldMk cId="1613034223" sldId="258"/>
            <ac:spMk id="2" creationId="{E0A7E414-CA39-72B1-E6D5-B13AF20F246D}"/>
          </ac:spMkLst>
        </pc:spChg>
        <pc:spChg chg="mod">
          <ac:chgData name="西本文雄" userId="8ddc5b23-2732-41fd-8272-9761536f2636" providerId="ADAL" clId="{85FCEA23-3989-477C-9472-ED75884618D6}" dt="2023-01-24T06:35:44.391" v="2471" actId="20577"/>
          <ac:spMkLst>
            <pc:docMk/>
            <pc:sldMk cId="1613034223" sldId="258"/>
            <ac:spMk id="3" creationId="{338A6ADB-4493-A6E0-E1CE-31C411DEB9EA}"/>
          </ac:spMkLst>
        </pc:spChg>
        <pc:spChg chg="add del mod">
          <ac:chgData name="西本文雄" userId="8ddc5b23-2732-41fd-8272-9761536f2636" providerId="ADAL" clId="{85FCEA23-3989-477C-9472-ED75884618D6}" dt="2023-01-24T06:26:29.199" v="1995" actId="478"/>
          <ac:spMkLst>
            <pc:docMk/>
            <pc:sldMk cId="1613034223" sldId="258"/>
            <ac:spMk id="4" creationId="{FAA47EAE-17EB-3AB5-1F9B-B72194AA413B}"/>
          </ac:spMkLst>
        </pc:spChg>
        <pc:picChg chg="add mod">
          <ac:chgData name="西本文雄" userId="8ddc5b23-2732-41fd-8272-9761536f2636" providerId="ADAL" clId="{85FCEA23-3989-477C-9472-ED75884618D6}" dt="2023-01-24T06:49:20.924" v="2897" actId="14100"/>
          <ac:picMkLst>
            <pc:docMk/>
            <pc:sldMk cId="1613034223" sldId="258"/>
            <ac:picMk id="6" creationId="{2389A76F-21C6-DB46-93B5-0BC86F866178}"/>
          </ac:picMkLst>
        </pc:picChg>
      </pc:sldChg>
      <pc:sldChg chg="modSp new mod">
        <pc:chgData name="西本文雄" userId="8ddc5b23-2732-41fd-8272-9761536f2636" providerId="ADAL" clId="{85FCEA23-3989-477C-9472-ED75884618D6}" dt="2023-01-24T08:29:19.228" v="5980" actId="20577"/>
        <pc:sldMkLst>
          <pc:docMk/>
          <pc:sldMk cId="2003650226" sldId="259"/>
        </pc:sldMkLst>
        <pc:spChg chg="mod">
          <ac:chgData name="西本文雄" userId="8ddc5b23-2732-41fd-8272-9761536f2636" providerId="ADAL" clId="{85FCEA23-3989-477C-9472-ED75884618D6}" dt="2023-01-24T08:29:19.228" v="5980" actId="20577"/>
          <ac:spMkLst>
            <pc:docMk/>
            <pc:sldMk cId="2003650226" sldId="259"/>
            <ac:spMk id="2" creationId="{604D54B8-91EF-A36F-44BD-1FDFBD044E31}"/>
          </ac:spMkLst>
        </pc:spChg>
        <pc:spChg chg="mod">
          <ac:chgData name="西本文雄" userId="8ddc5b23-2732-41fd-8272-9761536f2636" providerId="ADAL" clId="{85FCEA23-3989-477C-9472-ED75884618D6}" dt="2023-01-05T04:27:27.052" v="390" actId="20577"/>
          <ac:spMkLst>
            <pc:docMk/>
            <pc:sldMk cId="2003650226" sldId="259"/>
            <ac:spMk id="3" creationId="{E93D4B69-4623-8C5D-AF79-5CD974C02C7E}"/>
          </ac:spMkLst>
        </pc:spChg>
      </pc:sldChg>
      <pc:sldChg chg="modSp add mod">
        <pc:chgData name="西本文雄" userId="8ddc5b23-2732-41fd-8272-9761536f2636" providerId="ADAL" clId="{85FCEA23-3989-477C-9472-ED75884618D6}" dt="2023-01-24T08:30:35.448" v="6023" actId="20577"/>
        <pc:sldMkLst>
          <pc:docMk/>
          <pc:sldMk cId="2506279758" sldId="260"/>
        </pc:sldMkLst>
        <pc:spChg chg="mod">
          <ac:chgData name="西本文雄" userId="8ddc5b23-2732-41fd-8272-9761536f2636" providerId="ADAL" clId="{85FCEA23-3989-477C-9472-ED75884618D6}" dt="2023-01-24T08:30:35.448" v="6023" actId="20577"/>
          <ac:spMkLst>
            <pc:docMk/>
            <pc:sldMk cId="2506279758" sldId="260"/>
            <ac:spMk id="2" creationId="{604D54B8-91EF-A36F-44BD-1FDFBD044E31}"/>
          </ac:spMkLst>
        </pc:spChg>
        <pc:spChg chg="mod">
          <ac:chgData name="西本文雄" userId="8ddc5b23-2732-41fd-8272-9761536f2636" providerId="ADAL" clId="{85FCEA23-3989-477C-9472-ED75884618D6}" dt="2023-01-05T04:31:30.785" v="567" actId="6549"/>
          <ac:spMkLst>
            <pc:docMk/>
            <pc:sldMk cId="2506279758" sldId="260"/>
            <ac:spMk id="3" creationId="{E93D4B69-4623-8C5D-AF79-5CD974C02C7E}"/>
          </ac:spMkLst>
        </pc:spChg>
      </pc:sldChg>
      <pc:sldChg chg="modSp add mod">
        <pc:chgData name="西本文雄" userId="8ddc5b23-2732-41fd-8272-9761536f2636" providerId="ADAL" clId="{85FCEA23-3989-477C-9472-ED75884618D6}" dt="2023-01-24T10:37:47.359" v="7234" actId="20577"/>
        <pc:sldMkLst>
          <pc:docMk/>
          <pc:sldMk cId="407646248" sldId="261"/>
        </pc:sldMkLst>
        <pc:spChg chg="mod">
          <ac:chgData name="西本文雄" userId="8ddc5b23-2732-41fd-8272-9761536f2636" providerId="ADAL" clId="{85FCEA23-3989-477C-9472-ED75884618D6}" dt="2023-01-05T04:32:24.433" v="585" actId="27636"/>
          <ac:spMkLst>
            <pc:docMk/>
            <pc:sldMk cId="407646248" sldId="261"/>
            <ac:spMk id="2" creationId="{E0A7E414-CA39-72B1-E6D5-B13AF20F246D}"/>
          </ac:spMkLst>
        </pc:spChg>
        <pc:spChg chg="mod">
          <ac:chgData name="西本文雄" userId="8ddc5b23-2732-41fd-8272-9761536f2636" providerId="ADAL" clId="{85FCEA23-3989-477C-9472-ED75884618D6}" dt="2023-01-24T10:37:47.359" v="7234" actId="20577"/>
          <ac:spMkLst>
            <pc:docMk/>
            <pc:sldMk cId="407646248" sldId="261"/>
            <ac:spMk id="3" creationId="{338A6ADB-4493-A6E0-E1CE-31C411DEB9EA}"/>
          </ac:spMkLst>
        </pc:spChg>
      </pc:sldChg>
      <pc:sldChg chg="modSp add mod">
        <pc:chgData name="西本文雄" userId="8ddc5b23-2732-41fd-8272-9761536f2636" providerId="ADAL" clId="{85FCEA23-3989-477C-9472-ED75884618D6}" dt="2023-01-24T11:07:30.919" v="8410" actId="20577"/>
        <pc:sldMkLst>
          <pc:docMk/>
          <pc:sldMk cId="3059465664" sldId="262"/>
        </pc:sldMkLst>
        <pc:spChg chg="mod">
          <ac:chgData name="西本文雄" userId="8ddc5b23-2732-41fd-8272-9761536f2636" providerId="ADAL" clId="{85FCEA23-3989-477C-9472-ED75884618D6}" dt="2023-01-05T04:32:20.347" v="583" actId="27636"/>
          <ac:spMkLst>
            <pc:docMk/>
            <pc:sldMk cId="3059465664" sldId="262"/>
            <ac:spMk id="2" creationId="{E0A7E414-CA39-72B1-E6D5-B13AF20F246D}"/>
          </ac:spMkLst>
        </pc:spChg>
        <pc:spChg chg="mod">
          <ac:chgData name="西本文雄" userId="8ddc5b23-2732-41fd-8272-9761536f2636" providerId="ADAL" clId="{85FCEA23-3989-477C-9472-ED75884618D6}" dt="2023-01-24T11:07:30.919" v="8410" actId="20577"/>
          <ac:spMkLst>
            <pc:docMk/>
            <pc:sldMk cId="3059465664" sldId="262"/>
            <ac:spMk id="3" creationId="{338A6ADB-4493-A6E0-E1CE-31C411DEB9EA}"/>
          </ac:spMkLst>
        </pc:spChg>
      </pc:sldChg>
      <pc:sldChg chg="modSp add mod">
        <pc:chgData name="西本文雄" userId="8ddc5b23-2732-41fd-8272-9761536f2636" providerId="ADAL" clId="{85FCEA23-3989-477C-9472-ED75884618D6}" dt="2023-01-24T23:00:51.505" v="8785" actId="20577"/>
        <pc:sldMkLst>
          <pc:docMk/>
          <pc:sldMk cId="3783410916" sldId="263"/>
        </pc:sldMkLst>
        <pc:spChg chg="mod">
          <ac:chgData name="西本文雄" userId="8ddc5b23-2732-41fd-8272-9761536f2636" providerId="ADAL" clId="{85FCEA23-3989-477C-9472-ED75884618D6}" dt="2023-01-05T04:32:34.322" v="589" actId="27636"/>
          <ac:spMkLst>
            <pc:docMk/>
            <pc:sldMk cId="3783410916" sldId="263"/>
            <ac:spMk id="2" creationId="{E0A7E414-CA39-72B1-E6D5-B13AF20F246D}"/>
          </ac:spMkLst>
        </pc:spChg>
        <pc:spChg chg="mod">
          <ac:chgData name="西本文雄" userId="8ddc5b23-2732-41fd-8272-9761536f2636" providerId="ADAL" clId="{85FCEA23-3989-477C-9472-ED75884618D6}" dt="2023-01-24T23:00:51.505" v="8785" actId="20577"/>
          <ac:spMkLst>
            <pc:docMk/>
            <pc:sldMk cId="3783410916" sldId="263"/>
            <ac:spMk id="3" creationId="{338A6ADB-4493-A6E0-E1CE-31C411DEB9EA}"/>
          </ac:spMkLst>
        </pc:spChg>
      </pc:sldChg>
      <pc:sldChg chg="add del">
        <pc:chgData name="西本文雄" userId="8ddc5b23-2732-41fd-8272-9761536f2636" providerId="ADAL" clId="{85FCEA23-3989-477C-9472-ED75884618D6}" dt="2023-01-24T08:31:00.830" v="6024" actId="47"/>
        <pc:sldMkLst>
          <pc:docMk/>
          <pc:sldMk cId="128356147" sldId="264"/>
        </pc:sldMkLst>
      </pc:sldChg>
      <pc:sldChg chg="modSp add del mod">
        <pc:chgData name="西本文雄" userId="8ddc5b23-2732-41fd-8272-9761536f2636" providerId="ADAL" clId="{85FCEA23-3989-477C-9472-ED75884618D6}" dt="2023-01-05T04:35:02.440" v="786" actId="47"/>
        <pc:sldMkLst>
          <pc:docMk/>
          <pc:sldMk cId="464079290" sldId="265"/>
        </pc:sldMkLst>
        <pc:spChg chg="mod">
          <ac:chgData name="西本文雄" userId="8ddc5b23-2732-41fd-8272-9761536f2636" providerId="ADAL" clId="{85FCEA23-3989-477C-9472-ED75884618D6}" dt="2023-01-05T04:34:27.227" v="762" actId="20577"/>
          <ac:spMkLst>
            <pc:docMk/>
            <pc:sldMk cId="464079290" sldId="265"/>
            <ac:spMk id="2" creationId="{604D54B8-91EF-A36F-44BD-1FDFBD044E31}"/>
          </ac:spMkLst>
        </pc:spChg>
        <pc:spChg chg="mod">
          <ac:chgData name="西本文雄" userId="8ddc5b23-2732-41fd-8272-9761536f2636" providerId="ADAL" clId="{85FCEA23-3989-477C-9472-ED75884618D6}" dt="2023-01-05T04:34:21.732" v="746" actId="20577"/>
          <ac:spMkLst>
            <pc:docMk/>
            <pc:sldMk cId="464079290" sldId="265"/>
            <ac:spMk id="3" creationId="{E93D4B69-4623-8C5D-AF79-5CD974C02C7E}"/>
          </ac:spMkLst>
        </pc:spChg>
      </pc:sldChg>
      <pc:sldChg chg="addSp delSp modSp add mod">
        <pc:chgData name="西本文雄" userId="8ddc5b23-2732-41fd-8272-9761536f2636" providerId="ADAL" clId="{85FCEA23-3989-477C-9472-ED75884618D6}" dt="2023-01-24T06:50:59.139" v="2902" actId="1076"/>
        <pc:sldMkLst>
          <pc:docMk/>
          <pc:sldMk cId="2345018097" sldId="265"/>
        </pc:sldMkLst>
        <pc:spChg chg="mod">
          <ac:chgData name="西本文雄" userId="8ddc5b23-2732-41fd-8272-9761536f2636" providerId="ADAL" clId="{85FCEA23-3989-477C-9472-ED75884618D6}" dt="2023-01-05T04:39:07.026" v="881" actId="27636"/>
          <ac:spMkLst>
            <pc:docMk/>
            <pc:sldMk cId="2345018097" sldId="265"/>
            <ac:spMk id="2" creationId="{E0A7E414-CA39-72B1-E6D5-B13AF20F246D}"/>
          </ac:spMkLst>
        </pc:spChg>
        <pc:spChg chg="mod">
          <ac:chgData name="西本文雄" userId="8ddc5b23-2732-41fd-8272-9761536f2636" providerId="ADAL" clId="{85FCEA23-3989-477C-9472-ED75884618D6}" dt="2023-01-24T06:45:45.755" v="2892" actId="20577"/>
          <ac:spMkLst>
            <pc:docMk/>
            <pc:sldMk cId="2345018097" sldId="265"/>
            <ac:spMk id="3" creationId="{338A6ADB-4493-A6E0-E1CE-31C411DEB9EA}"/>
          </ac:spMkLst>
        </pc:spChg>
        <pc:spChg chg="del">
          <ac:chgData name="西本文雄" userId="8ddc5b23-2732-41fd-8272-9761536f2636" providerId="ADAL" clId="{85FCEA23-3989-477C-9472-ED75884618D6}" dt="2023-01-24T06:36:42.947" v="2472" actId="478"/>
          <ac:spMkLst>
            <pc:docMk/>
            <pc:sldMk cId="2345018097" sldId="265"/>
            <ac:spMk id="4" creationId="{FAA47EAE-17EB-3AB5-1F9B-B72194AA413B}"/>
          </ac:spMkLst>
        </pc:spChg>
        <pc:picChg chg="add del">
          <ac:chgData name="西本文雄" userId="8ddc5b23-2732-41fd-8272-9761536f2636" providerId="ADAL" clId="{85FCEA23-3989-477C-9472-ED75884618D6}" dt="2023-01-24T06:50:17.492" v="2899" actId="22"/>
          <ac:picMkLst>
            <pc:docMk/>
            <pc:sldMk cId="2345018097" sldId="265"/>
            <ac:picMk id="6" creationId="{3713C203-90B7-06D2-D250-7258FF267E16}"/>
          </ac:picMkLst>
        </pc:picChg>
        <pc:picChg chg="add mod">
          <ac:chgData name="西本文雄" userId="8ddc5b23-2732-41fd-8272-9761536f2636" providerId="ADAL" clId="{85FCEA23-3989-477C-9472-ED75884618D6}" dt="2023-01-24T06:50:59.139" v="2902" actId="1076"/>
          <ac:picMkLst>
            <pc:docMk/>
            <pc:sldMk cId="2345018097" sldId="265"/>
            <ac:picMk id="8" creationId="{157356E2-CA23-C0BD-B68B-5A3E7EDDA3AE}"/>
          </ac:picMkLst>
        </pc:picChg>
      </pc:sldChg>
      <pc:sldChg chg="addSp delSp modSp add mod">
        <pc:chgData name="西本文雄" userId="8ddc5b23-2732-41fd-8272-9761536f2636" providerId="ADAL" clId="{85FCEA23-3989-477C-9472-ED75884618D6}" dt="2023-01-24T07:02:50.615" v="3835" actId="6559"/>
        <pc:sldMkLst>
          <pc:docMk/>
          <pc:sldMk cId="2109973406" sldId="266"/>
        </pc:sldMkLst>
        <pc:spChg chg="mod">
          <ac:chgData name="西本文雄" userId="8ddc5b23-2732-41fd-8272-9761536f2636" providerId="ADAL" clId="{85FCEA23-3989-477C-9472-ED75884618D6}" dt="2023-01-05T04:39:27.986" v="913" actId="27636"/>
          <ac:spMkLst>
            <pc:docMk/>
            <pc:sldMk cId="2109973406" sldId="266"/>
            <ac:spMk id="2" creationId="{E0A7E414-CA39-72B1-E6D5-B13AF20F246D}"/>
          </ac:spMkLst>
        </pc:spChg>
        <pc:spChg chg="mod">
          <ac:chgData name="西本文雄" userId="8ddc5b23-2732-41fd-8272-9761536f2636" providerId="ADAL" clId="{85FCEA23-3989-477C-9472-ED75884618D6}" dt="2023-01-24T07:02:50.615" v="3835" actId="6559"/>
          <ac:spMkLst>
            <pc:docMk/>
            <pc:sldMk cId="2109973406" sldId="266"/>
            <ac:spMk id="3" creationId="{338A6ADB-4493-A6E0-E1CE-31C411DEB9EA}"/>
          </ac:spMkLst>
        </pc:spChg>
        <pc:spChg chg="del">
          <ac:chgData name="西本文雄" userId="8ddc5b23-2732-41fd-8272-9761536f2636" providerId="ADAL" clId="{85FCEA23-3989-477C-9472-ED75884618D6}" dt="2023-01-24T06:47:52.995" v="2893" actId="478"/>
          <ac:spMkLst>
            <pc:docMk/>
            <pc:sldMk cId="2109973406" sldId="266"/>
            <ac:spMk id="4" creationId="{FAA47EAE-17EB-3AB5-1F9B-B72194AA413B}"/>
          </ac:spMkLst>
        </pc:spChg>
        <pc:picChg chg="add mod">
          <ac:chgData name="西本文雄" userId="8ddc5b23-2732-41fd-8272-9761536f2636" providerId="ADAL" clId="{85FCEA23-3989-477C-9472-ED75884618D6}" dt="2023-01-24T06:52:13.384" v="2905" actId="1076"/>
          <ac:picMkLst>
            <pc:docMk/>
            <pc:sldMk cId="2109973406" sldId="266"/>
            <ac:picMk id="6" creationId="{39E01062-52DF-9BB5-6D00-045256BD1176}"/>
          </ac:picMkLst>
        </pc:picChg>
      </pc:sldChg>
      <pc:sldChg chg="addSp delSp modSp add mod">
        <pc:chgData name="西本文雄" userId="8ddc5b23-2732-41fd-8272-9761536f2636" providerId="ADAL" clId="{85FCEA23-3989-477C-9472-ED75884618D6}" dt="2023-01-24T07:17:17.172" v="4189" actId="20577"/>
        <pc:sldMkLst>
          <pc:docMk/>
          <pc:sldMk cId="3430748454" sldId="267"/>
        </pc:sldMkLst>
        <pc:spChg chg="mod">
          <ac:chgData name="西本文雄" userId="8ddc5b23-2732-41fd-8272-9761536f2636" providerId="ADAL" clId="{85FCEA23-3989-477C-9472-ED75884618D6}" dt="2023-01-05T04:39:43.235" v="939" actId="27636"/>
          <ac:spMkLst>
            <pc:docMk/>
            <pc:sldMk cId="3430748454" sldId="267"/>
            <ac:spMk id="2" creationId="{E0A7E414-CA39-72B1-E6D5-B13AF20F246D}"/>
          </ac:spMkLst>
        </pc:spChg>
        <pc:spChg chg="mod">
          <ac:chgData name="西本文雄" userId="8ddc5b23-2732-41fd-8272-9761536f2636" providerId="ADAL" clId="{85FCEA23-3989-477C-9472-ED75884618D6}" dt="2023-01-24T07:17:17.172" v="4189" actId="20577"/>
          <ac:spMkLst>
            <pc:docMk/>
            <pc:sldMk cId="3430748454" sldId="267"/>
            <ac:spMk id="3" creationId="{338A6ADB-4493-A6E0-E1CE-31C411DEB9EA}"/>
          </ac:spMkLst>
        </pc:spChg>
        <pc:spChg chg="del">
          <ac:chgData name="西本文雄" userId="8ddc5b23-2732-41fd-8272-9761536f2636" providerId="ADAL" clId="{85FCEA23-3989-477C-9472-ED75884618D6}" dt="2023-01-24T07:00:05.875" v="3726" actId="478"/>
          <ac:spMkLst>
            <pc:docMk/>
            <pc:sldMk cId="3430748454" sldId="267"/>
            <ac:spMk id="4" creationId="{FAA47EAE-17EB-3AB5-1F9B-B72194AA413B}"/>
          </ac:spMkLst>
        </pc:spChg>
        <pc:picChg chg="add del">
          <ac:chgData name="西本文雄" userId="8ddc5b23-2732-41fd-8272-9761536f2636" providerId="ADAL" clId="{85FCEA23-3989-477C-9472-ED75884618D6}" dt="2023-01-24T07:00:36.235" v="3728" actId="22"/>
          <ac:picMkLst>
            <pc:docMk/>
            <pc:sldMk cId="3430748454" sldId="267"/>
            <ac:picMk id="6" creationId="{7534AF31-4398-3EC9-F1EF-7916A6D11AD4}"/>
          </ac:picMkLst>
        </pc:picChg>
        <pc:picChg chg="add mod">
          <ac:chgData name="西本文雄" userId="8ddc5b23-2732-41fd-8272-9761536f2636" providerId="ADAL" clId="{85FCEA23-3989-477C-9472-ED75884618D6}" dt="2023-01-24T07:03:16.130" v="3840" actId="1038"/>
          <ac:picMkLst>
            <pc:docMk/>
            <pc:sldMk cId="3430748454" sldId="267"/>
            <ac:picMk id="8" creationId="{5F14ADF9-2E20-2603-AAFD-C6C14A9D1421}"/>
          </ac:picMkLst>
        </pc:picChg>
      </pc:sldChg>
      <pc:sldChg chg="addSp delSp modSp add mod">
        <pc:chgData name="西本文雄" userId="8ddc5b23-2732-41fd-8272-9761536f2636" providerId="ADAL" clId="{85FCEA23-3989-477C-9472-ED75884618D6}" dt="2023-01-24T07:39:11.399" v="5124" actId="20577"/>
        <pc:sldMkLst>
          <pc:docMk/>
          <pc:sldMk cId="4197665990" sldId="268"/>
        </pc:sldMkLst>
        <pc:spChg chg="mod">
          <ac:chgData name="西本文雄" userId="8ddc5b23-2732-41fd-8272-9761536f2636" providerId="ADAL" clId="{85FCEA23-3989-477C-9472-ED75884618D6}" dt="2023-01-05T04:40:07.067" v="978"/>
          <ac:spMkLst>
            <pc:docMk/>
            <pc:sldMk cId="4197665990" sldId="268"/>
            <ac:spMk id="2" creationId="{E0A7E414-CA39-72B1-E6D5-B13AF20F246D}"/>
          </ac:spMkLst>
        </pc:spChg>
        <pc:spChg chg="mod">
          <ac:chgData name="西本文雄" userId="8ddc5b23-2732-41fd-8272-9761536f2636" providerId="ADAL" clId="{85FCEA23-3989-477C-9472-ED75884618D6}" dt="2023-01-24T07:39:11.399" v="5124" actId="20577"/>
          <ac:spMkLst>
            <pc:docMk/>
            <pc:sldMk cId="4197665990" sldId="268"/>
            <ac:spMk id="3" creationId="{338A6ADB-4493-A6E0-E1CE-31C411DEB9EA}"/>
          </ac:spMkLst>
        </pc:spChg>
        <pc:spChg chg="del mod">
          <ac:chgData name="西本文雄" userId="8ddc5b23-2732-41fd-8272-9761536f2636" providerId="ADAL" clId="{85FCEA23-3989-477C-9472-ED75884618D6}" dt="2023-01-24T07:18:34.841" v="4191" actId="478"/>
          <ac:spMkLst>
            <pc:docMk/>
            <pc:sldMk cId="4197665990" sldId="268"/>
            <ac:spMk id="4" creationId="{FAA47EAE-17EB-3AB5-1F9B-B72194AA413B}"/>
          </ac:spMkLst>
        </pc:spChg>
        <pc:picChg chg="add mod">
          <ac:chgData name="西本文雄" userId="8ddc5b23-2732-41fd-8272-9761536f2636" providerId="ADAL" clId="{85FCEA23-3989-477C-9472-ED75884618D6}" dt="2023-01-24T07:18:41.365" v="4194" actId="1076"/>
          <ac:picMkLst>
            <pc:docMk/>
            <pc:sldMk cId="4197665990" sldId="268"/>
            <ac:picMk id="6" creationId="{93A158E6-BDE5-31FD-EB91-FBA347029B7E}"/>
          </ac:picMkLst>
        </pc:picChg>
      </pc:sldChg>
      <pc:sldChg chg="addSp delSp modSp add mod">
        <pc:chgData name="西本文雄" userId="8ddc5b23-2732-41fd-8272-9761536f2636" providerId="ADAL" clId="{85FCEA23-3989-477C-9472-ED75884618D6}" dt="2023-01-24T07:48:45.418" v="5384" actId="20577"/>
        <pc:sldMkLst>
          <pc:docMk/>
          <pc:sldMk cId="2351550013" sldId="269"/>
        </pc:sldMkLst>
        <pc:spChg chg="mod">
          <ac:chgData name="西本文雄" userId="8ddc5b23-2732-41fd-8272-9761536f2636" providerId="ADAL" clId="{85FCEA23-3989-477C-9472-ED75884618D6}" dt="2023-01-05T04:40:36.596" v="1023"/>
          <ac:spMkLst>
            <pc:docMk/>
            <pc:sldMk cId="2351550013" sldId="269"/>
            <ac:spMk id="2" creationId="{E0A7E414-CA39-72B1-E6D5-B13AF20F246D}"/>
          </ac:spMkLst>
        </pc:spChg>
        <pc:spChg chg="mod">
          <ac:chgData name="西本文雄" userId="8ddc5b23-2732-41fd-8272-9761536f2636" providerId="ADAL" clId="{85FCEA23-3989-477C-9472-ED75884618D6}" dt="2023-01-24T07:48:45.418" v="5384" actId="20577"/>
          <ac:spMkLst>
            <pc:docMk/>
            <pc:sldMk cId="2351550013" sldId="269"/>
            <ac:spMk id="3" creationId="{338A6ADB-4493-A6E0-E1CE-31C411DEB9EA}"/>
          </ac:spMkLst>
        </pc:spChg>
        <pc:spChg chg="del">
          <ac:chgData name="西本文雄" userId="8ddc5b23-2732-41fd-8272-9761536f2636" providerId="ADAL" clId="{85FCEA23-3989-477C-9472-ED75884618D6}" dt="2023-01-24T07:31:27.443" v="4659" actId="478"/>
          <ac:spMkLst>
            <pc:docMk/>
            <pc:sldMk cId="2351550013" sldId="269"/>
            <ac:spMk id="4" creationId="{FAA47EAE-17EB-3AB5-1F9B-B72194AA413B}"/>
          </ac:spMkLst>
        </pc:spChg>
        <pc:picChg chg="add mod">
          <ac:chgData name="西本文雄" userId="8ddc5b23-2732-41fd-8272-9761536f2636" providerId="ADAL" clId="{85FCEA23-3989-477C-9472-ED75884618D6}" dt="2023-01-24T07:33:14.729" v="4710" actId="1035"/>
          <ac:picMkLst>
            <pc:docMk/>
            <pc:sldMk cId="2351550013" sldId="269"/>
            <ac:picMk id="6" creationId="{E4B4758B-6294-64E6-35D1-D2CDF96303D5}"/>
          </ac:picMkLst>
        </pc:picChg>
      </pc:sldChg>
      <pc:sldChg chg="modSp add mod">
        <pc:chgData name="西本文雄" userId="8ddc5b23-2732-41fd-8272-9761536f2636" providerId="ADAL" clId="{85FCEA23-3989-477C-9472-ED75884618D6}" dt="2023-01-24T08:31:10.192" v="6047" actId="20577"/>
        <pc:sldMkLst>
          <pc:docMk/>
          <pc:sldMk cId="274437109" sldId="270"/>
        </pc:sldMkLst>
        <pc:spChg chg="mod">
          <ac:chgData name="西本文雄" userId="8ddc5b23-2732-41fd-8272-9761536f2636" providerId="ADAL" clId="{85FCEA23-3989-477C-9472-ED75884618D6}" dt="2023-01-24T08:31:10.192" v="6047" actId="20577"/>
          <ac:spMkLst>
            <pc:docMk/>
            <pc:sldMk cId="274437109" sldId="270"/>
            <ac:spMk id="2" creationId="{604D54B8-91EF-A36F-44BD-1FDFBD044E31}"/>
          </ac:spMkLst>
        </pc:spChg>
        <pc:spChg chg="mod">
          <ac:chgData name="西本文雄" userId="8ddc5b23-2732-41fd-8272-9761536f2636" providerId="ADAL" clId="{85FCEA23-3989-477C-9472-ED75884618D6}" dt="2023-01-05T04:40:59.497" v="1049" actId="6549"/>
          <ac:spMkLst>
            <pc:docMk/>
            <pc:sldMk cId="274437109" sldId="270"/>
            <ac:spMk id="3" creationId="{E93D4B69-4623-8C5D-AF79-5CD974C02C7E}"/>
          </ac:spMkLst>
        </pc:spChg>
      </pc:sldChg>
      <pc:sldChg chg="addSp delSp modSp add mod">
        <pc:chgData name="西本文雄" userId="8ddc5b23-2732-41fd-8272-9761536f2636" providerId="ADAL" clId="{85FCEA23-3989-477C-9472-ED75884618D6}" dt="2023-01-24T08:24:19.301" v="5552" actId="207"/>
        <pc:sldMkLst>
          <pc:docMk/>
          <pc:sldMk cId="3336666768" sldId="271"/>
        </pc:sldMkLst>
        <pc:spChg chg="mod">
          <ac:chgData name="西本文雄" userId="8ddc5b23-2732-41fd-8272-9761536f2636" providerId="ADAL" clId="{85FCEA23-3989-477C-9472-ED75884618D6}" dt="2023-01-05T05:03:31.466" v="1955" actId="20577"/>
          <ac:spMkLst>
            <pc:docMk/>
            <pc:sldMk cId="3336666768" sldId="271"/>
            <ac:spMk id="2" creationId="{E0A7E414-CA39-72B1-E6D5-B13AF20F246D}"/>
          </ac:spMkLst>
        </pc:spChg>
        <pc:spChg chg="mod">
          <ac:chgData name="西本文雄" userId="8ddc5b23-2732-41fd-8272-9761536f2636" providerId="ADAL" clId="{85FCEA23-3989-477C-9472-ED75884618D6}" dt="2023-01-24T08:24:19.301" v="5552" actId="207"/>
          <ac:spMkLst>
            <pc:docMk/>
            <pc:sldMk cId="3336666768" sldId="271"/>
            <ac:spMk id="3" creationId="{338A6ADB-4493-A6E0-E1CE-31C411DEB9EA}"/>
          </ac:spMkLst>
        </pc:spChg>
        <pc:spChg chg="add del mod">
          <ac:chgData name="西本文雄" userId="8ddc5b23-2732-41fd-8272-9761536f2636" providerId="ADAL" clId="{85FCEA23-3989-477C-9472-ED75884618D6}" dt="2023-01-24T08:18:46.176" v="5540" actId="478"/>
          <ac:spMkLst>
            <pc:docMk/>
            <pc:sldMk cId="3336666768" sldId="271"/>
            <ac:spMk id="4" creationId="{90D47BBD-B5AD-AEBE-E3E2-64533843E9E4}"/>
          </ac:spMkLst>
        </pc:spChg>
      </pc:sldChg>
      <pc:sldChg chg="modSp add mod">
        <pc:chgData name="西本文雄" userId="8ddc5b23-2732-41fd-8272-9761536f2636" providerId="ADAL" clId="{85FCEA23-3989-477C-9472-ED75884618D6}" dt="2023-01-24T23:07:24.918" v="9010" actId="20577"/>
        <pc:sldMkLst>
          <pc:docMk/>
          <pc:sldMk cId="1704894769" sldId="272"/>
        </pc:sldMkLst>
        <pc:spChg chg="mod">
          <ac:chgData name="西本文雄" userId="8ddc5b23-2732-41fd-8272-9761536f2636" providerId="ADAL" clId="{85FCEA23-3989-477C-9472-ED75884618D6}" dt="2023-01-05T05:03:54.513" v="1984" actId="20577"/>
          <ac:spMkLst>
            <pc:docMk/>
            <pc:sldMk cId="1704894769" sldId="272"/>
            <ac:spMk id="2" creationId="{E0A7E414-CA39-72B1-E6D5-B13AF20F246D}"/>
          </ac:spMkLst>
        </pc:spChg>
        <pc:spChg chg="mod">
          <ac:chgData name="西本文雄" userId="8ddc5b23-2732-41fd-8272-9761536f2636" providerId="ADAL" clId="{85FCEA23-3989-477C-9472-ED75884618D6}" dt="2023-01-24T23:07:24.918" v="9010" actId="20577"/>
          <ac:spMkLst>
            <pc:docMk/>
            <pc:sldMk cId="1704894769" sldId="272"/>
            <ac:spMk id="3" creationId="{338A6ADB-4493-A6E0-E1CE-31C411DEB9EA}"/>
          </ac:spMkLst>
        </pc:spChg>
      </pc:sldChg>
      <pc:sldChg chg="modSp add mod">
        <pc:chgData name="西本文雄" userId="8ddc5b23-2732-41fd-8272-9761536f2636" providerId="ADAL" clId="{85FCEA23-3989-477C-9472-ED75884618D6}" dt="2023-01-24T23:03:50.582" v="8837" actId="6549"/>
        <pc:sldMkLst>
          <pc:docMk/>
          <pc:sldMk cId="0" sldId="273"/>
        </pc:sldMkLst>
        <pc:spChg chg="mod">
          <ac:chgData name="西本文雄" userId="8ddc5b23-2732-41fd-8272-9761536f2636" providerId="ADAL" clId="{85FCEA23-3989-477C-9472-ED75884618D6}" dt="2023-01-05T04:43:15.689" v="1175" actId="6549"/>
          <ac:spMkLst>
            <pc:docMk/>
            <pc:sldMk cId="0" sldId="273"/>
            <ac:spMk id="188" creationId="{00000000-0000-0000-0000-000000000000}"/>
          </ac:spMkLst>
        </pc:spChg>
        <pc:graphicFrameChg chg="mod modGraphic">
          <ac:chgData name="西本文雄" userId="8ddc5b23-2732-41fd-8272-9761536f2636" providerId="ADAL" clId="{85FCEA23-3989-477C-9472-ED75884618D6}" dt="2023-01-24T23:03:50.582" v="8837" actId="6549"/>
          <ac:graphicFrameMkLst>
            <pc:docMk/>
            <pc:sldMk cId="0" sldId="273"/>
            <ac:graphicFrameMk id="189" creationId="{00000000-0000-0000-0000-000000000000}"/>
          </ac:graphicFrameMkLst>
        </pc:graphicFrameChg>
      </pc:sldChg>
      <pc:sldChg chg="addSp modSp add mod">
        <pc:chgData name="西本文雄" userId="8ddc5b23-2732-41fd-8272-9761536f2636" providerId="ADAL" clId="{85FCEA23-3989-477C-9472-ED75884618D6}" dt="2023-01-24T23:05:05.433" v="8903" actId="20577"/>
        <pc:sldMkLst>
          <pc:docMk/>
          <pc:sldMk cId="3824441627" sldId="274"/>
        </pc:sldMkLst>
        <pc:spChg chg="add mod">
          <ac:chgData name="西本文雄" userId="8ddc5b23-2732-41fd-8272-9761536f2636" providerId="ADAL" clId="{85FCEA23-3989-477C-9472-ED75884618D6}" dt="2023-01-24T23:05:05.433" v="8903" actId="20577"/>
          <ac:spMkLst>
            <pc:docMk/>
            <pc:sldMk cId="3824441627" sldId="274"/>
            <ac:spMk id="2" creationId="{DE97E5E3-6286-05D5-7DDF-FF3EEC58C3AC}"/>
          </ac:spMkLst>
        </pc:spChg>
        <pc:spChg chg="mod">
          <ac:chgData name="西本文雄" userId="8ddc5b23-2732-41fd-8272-9761536f2636" providerId="ADAL" clId="{85FCEA23-3989-477C-9472-ED75884618D6}" dt="2023-01-05T04:46:06.369" v="1340" actId="14100"/>
          <ac:spMkLst>
            <pc:docMk/>
            <pc:sldMk cId="3824441627" sldId="274"/>
            <ac:spMk id="188" creationId="{00000000-0000-0000-0000-000000000000}"/>
          </ac:spMkLst>
        </pc:spChg>
        <pc:graphicFrameChg chg="mod modGraphic">
          <ac:chgData name="西本文雄" userId="8ddc5b23-2732-41fd-8272-9761536f2636" providerId="ADAL" clId="{85FCEA23-3989-477C-9472-ED75884618D6}" dt="2023-01-24T23:04:54.310" v="8887" actId="1076"/>
          <ac:graphicFrameMkLst>
            <pc:docMk/>
            <pc:sldMk cId="3824441627" sldId="274"/>
            <ac:graphicFrameMk id="189" creationId="{00000000-0000-0000-0000-000000000000}"/>
          </ac:graphicFrameMkLst>
        </pc:graphicFrameChg>
      </pc:sldChg>
      <pc:sldChg chg="modSp add mod">
        <pc:chgData name="西本文雄" userId="8ddc5b23-2732-41fd-8272-9761536f2636" providerId="ADAL" clId="{85FCEA23-3989-477C-9472-ED75884618D6}" dt="2023-01-24T08:31:30.664" v="6066" actId="20577"/>
        <pc:sldMkLst>
          <pc:docMk/>
          <pc:sldMk cId="577650861" sldId="275"/>
        </pc:sldMkLst>
        <pc:spChg chg="mod">
          <ac:chgData name="西本文雄" userId="8ddc5b23-2732-41fd-8272-9761536f2636" providerId="ADAL" clId="{85FCEA23-3989-477C-9472-ED75884618D6}" dt="2023-01-24T08:31:30.664" v="6066" actId="20577"/>
          <ac:spMkLst>
            <pc:docMk/>
            <pc:sldMk cId="577650861" sldId="275"/>
            <ac:spMk id="2" creationId="{604D54B8-91EF-A36F-44BD-1FDFBD044E31}"/>
          </ac:spMkLst>
        </pc:spChg>
      </pc:sldChg>
      <pc:sldChg chg="addSp delSp modSp add mod">
        <pc:chgData name="西本文雄" userId="8ddc5b23-2732-41fd-8272-9761536f2636" providerId="ADAL" clId="{85FCEA23-3989-477C-9472-ED75884618D6}" dt="2023-01-24T08:29:45.073" v="5983" actId="478"/>
        <pc:sldMkLst>
          <pc:docMk/>
          <pc:sldMk cId="3756303859" sldId="276"/>
        </pc:sldMkLst>
        <pc:spChg chg="mod">
          <ac:chgData name="西本文雄" userId="8ddc5b23-2732-41fd-8272-9761536f2636" providerId="ADAL" clId="{85FCEA23-3989-477C-9472-ED75884618D6}" dt="2023-01-24T07:53:24.534" v="5417" actId="27636"/>
          <ac:spMkLst>
            <pc:docMk/>
            <pc:sldMk cId="3756303859" sldId="276"/>
            <ac:spMk id="2" creationId="{E0A7E414-CA39-72B1-E6D5-B13AF20F246D}"/>
          </ac:spMkLst>
        </pc:spChg>
        <pc:spChg chg="del mod">
          <ac:chgData name="西本文雄" userId="8ddc5b23-2732-41fd-8272-9761536f2636" providerId="ADAL" clId="{85FCEA23-3989-477C-9472-ED75884618D6}" dt="2023-01-24T08:29:45.073" v="5983" actId="478"/>
          <ac:spMkLst>
            <pc:docMk/>
            <pc:sldMk cId="3756303859" sldId="276"/>
            <ac:spMk id="3" creationId="{338A6ADB-4493-A6E0-E1CE-31C411DEB9EA}"/>
          </ac:spMkLst>
        </pc:spChg>
        <pc:graphicFrameChg chg="add mod">
          <ac:chgData name="西本文雄" userId="8ddc5b23-2732-41fd-8272-9761536f2636" providerId="ADAL" clId="{85FCEA23-3989-477C-9472-ED75884618D6}" dt="2023-01-24T08:01:46.506" v="5423"/>
          <ac:graphicFrameMkLst>
            <pc:docMk/>
            <pc:sldMk cId="3756303859" sldId="276"/>
            <ac:graphicFrameMk id="4" creationId="{C9B8AA5B-C014-CA7B-5BB0-BB35F3612D08}"/>
          </ac:graphicFrameMkLst>
        </pc:graphicFrameChg>
        <pc:graphicFrameChg chg="mod">
          <ac:chgData name="西本文雄" userId="8ddc5b23-2732-41fd-8272-9761536f2636" providerId="ADAL" clId="{85FCEA23-3989-477C-9472-ED75884618D6}" dt="2023-01-24T08:03:31.402" v="5451" actId="1076"/>
          <ac:graphicFrameMkLst>
            <pc:docMk/>
            <pc:sldMk cId="3756303859" sldId="276"/>
            <ac:graphicFrameMk id="5" creationId="{35E764E1-BE9C-623E-6DA2-8C11FFCAEEC2}"/>
          </ac:graphicFrameMkLst>
        </pc:graphicFrameChg>
        <pc:graphicFrameChg chg="del mod">
          <ac:chgData name="西本文雄" userId="8ddc5b23-2732-41fd-8272-9761536f2636" providerId="ADAL" clId="{85FCEA23-3989-477C-9472-ED75884618D6}" dt="2023-01-24T08:03:23.020" v="5448" actId="478"/>
          <ac:graphicFrameMkLst>
            <pc:docMk/>
            <pc:sldMk cId="3756303859" sldId="276"/>
            <ac:graphicFrameMk id="7" creationId="{DC764643-55BF-3A9C-17AF-2A45AB44692C}"/>
          </ac:graphicFrameMkLst>
        </pc:graphicFrameChg>
        <pc:graphicFrameChg chg="add mod">
          <ac:chgData name="西本文雄" userId="8ddc5b23-2732-41fd-8272-9761536f2636" providerId="ADAL" clId="{85FCEA23-3989-477C-9472-ED75884618D6}" dt="2023-01-24T08:02:38.066" v="5436"/>
          <ac:graphicFrameMkLst>
            <pc:docMk/>
            <pc:sldMk cId="3756303859" sldId="276"/>
            <ac:graphicFrameMk id="8" creationId="{DEF1FFF3-5B14-6F13-4DAF-8EBB6273927D}"/>
          </ac:graphicFrameMkLst>
        </pc:graphicFrameChg>
        <pc:graphicFrameChg chg="del mod">
          <ac:chgData name="西本文雄" userId="8ddc5b23-2732-41fd-8272-9761536f2636" providerId="ADAL" clId="{85FCEA23-3989-477C-9472-ED75884618D6}" dt="2023-01-24T08:03:25.330" v="5449" actId="478"/>
          <ac:graphicFrameMkLst>
            <pc:docMk/>
            <pc:sldMk cId="3756303859" sldId="276"/>
            <ac:graphicFrameMk id="9" creationId="{5F165C0E-328B-950C-A23F-F847EE54B16E}"/>
          </ac:graphicFrameMkLst>
        </pc:graphicFrameChg>
        <pc:picChg chg="del">
          <ac:chgData name="西本文雄" userId="8ddc5b23-2732-41fd-8272-9761536f2636" providerId="ADAL" clId="{85FCEA23-3989-477C-9472-ED75884618D6}" dt="2023-01-24T07:53:27.296" v="5418" actId="478"/>
          <ac:picMkLst>
            <pc:docMk/>
            <pc:sldMk cId="3756303859" sldId="276"/>
            <ac:picMk id="6" creationId="{E4B4758B-6294-64E6-35D1-D2CDF96303D5}"/>
          </ac:picMkLst>
        </pc:picChg>
      </pc:sldChg>
      <pc:sldChg chg="delSp modSp add mod">
        <pc:chgData name="西本文雄" userId="8ddc5b23-2732-41fd-8272-9761536f2636" providerId="ADAL" clId="{85FCEA23-3989-477C-9472-ED75884618D6}" dt="2023-01-24T08:29:39.439" v="5982" actId="478"/>
        <pc:sldMkLst>
          <pc:docMk/>
          <pc:sldMk cId="7877286" sldId="277"/>
        </pc:sldMkLst>
        <pc:spChg chg="del">
          <ac:chgData name="西本文雄" userId="8ddc5b23-2732-41fd-8272-9761536f2636" providerId="ADAL" clId="{85FCEA23-3989-477C-9472-ED75884618D6}" dt="2023-01-24T08:29:39.439" v="5982" actId="478"/>
          <ac:spMkLst>
            <pc:docMk/>
            <pc:sldMk cId="7877286" sldId="277"/>
            <ac:spMk id="3" creationId="{338A6ADB-4493-A6E0-E1CE-31C411DEB9EA}"/>
          </ac:spMkLst>
        </pc:spChg>
        <pc:graphicFrameChg chg="del">
          <ac:chgData name="西本文雄" userId="8ddc5b23-2732-41fd-8272-9761536f2636" providerId="ADAL" clId="{85FCEA23-3989-477C-9472-ED75884618D6}" dt="2023-01-24T08:03:38.699" v="5452" actId="478"/>
          <ac:graphicFrameMkLst>
            <pc:docMk/>
            <pc:sldMk cId="7877286" sldId="277"/>
            <ac:graphicFrameMk id="5" creationId="{35E764E1-BE9C-623E-6DA2-8C11FFCAEEC2}"/>
          </ac:graphicFrameMkLst>
        </pc:graphicFrameChg>
        <pc:graphicFrameChg chg="mod">
          <ac:chgData name="西本文雄" userId="8ddc5b23-2732-41fd-8272-9761536f2636" providerId="ADAL" clId="{85FCEA23-3989-477C-9472-ED75884618D6}" dt="2023-01-24T08:03:46.600" v="5457" actId="1076"/>
          <ac:graphicFrameMkLst>
            <pc:docMk/>
            <pc:sldMk cId="7877286" sldId="277"/>
            <ac:graphicFrameMk id="7" creationId="{DC764643-55BF-3A9C-17AF-2A45AB44692C}"/>
          </ac:graphicFrameMkLst>
        </pc:graphicFrameChg>
        <pc:graphicFrameChg chg="del">
          <ac:chgData name="西本文雄" userId="8ddc5b23-2732-41fd-8272-9761536f2636" providerId="ADAL" clId="{85FCEA23-3989-477C-9472-ED75884618D6}" dt="2023-01-24T08:03:39.600" v="5453" actId="478"/>
          <ac:graphicFrameMkLst>
            <pc:docMk/>
            <pc:sldMk cId="7877286" sldId="277"/>
            <ac:graphicFrameMk id="9" creationId="{5F165C0E-328B-950C-A23F-F847EE54B16E}"/>
          </ac:graphicFrameMkLst>
        </pc:graphicFrameChg>
      </pc:sldChg>
      <pc:sldChg chg="delSp modSp add mod">
        <pc:chgData name="西本文雄" userId="8ddc5b23-2732-41fd-8272-9761536f2636" providerId="ADAL" clId="{85FCEA23-3989-477C-9472-ED75884618D6}" dt="2023-01-24T08:29:30.880" v="5981" actId="478"/>
        <pc:sldMkLst>
          <pc:docMk/>
          <pc:sldMk cId="3251279843" sldId="278"/>
        </pc:sldMkLst>
        <pc:spChg chg="del">
          <ac:chgData name="西本文雄" userId="8ddc5b23-2732-41fd-8272-9761536f2636" providerId="ADAL" clId="{85FCEA23-3989-477C-9472-ED75884618D6}" dt="2023-01-24T08:29:30.880" v="5981" actId="478"/>
          <ac:spMkLst>
            <pc:docMk/>
            <pc:sldMk cId="3251279843" sldId="278"/>
            <ac:spMk id="3" creationId="{338A6ADB-4493-A6E0-E1CE-31C411DEB9EA}"/>
          </ac:spMkLst>
        </pc:spChg>
        <pc:graphicFrameChg chg="del">
          <ac:chgData name="西本文雄" userId="8ddc5b23-2732-41fd-8272-9761536f2636" providerId="ADAL" clId="{85FCEA23-3989-477C-9472-ED75884618D6}" dt="2023-01-24T08:03:49.728" v="5458" actId="478"/>
          <ac:graphicFrameMkLst>
            <pc:docMk/>
            <pc:sldMk cId="3251279843" sldId="278"/>
            <ac:graphicFrameMk id="5" creationId="{35E764E1-BE9C-623E-6DA2-8C11FFCAEEC2}"/>
          </ac:graphicFrameMkLst>
        </pc:graphicFrameChg>
        <pc:graphicFrameChg chg="del">
          <ac:chgData name="西本文雄" userId="8ddc5b23-2732-41fd-8272-9761536f2636" providerId="ADAL" clId="{85FCEA23-3989-477C-9472-ED75884618D6}" dt="2023-01-24T08:03:50.664" v="5459" actId="478"/>
          <ac:graphicFrameMkLst>
            <pc:docMk/>
            <pc:sldMk cId="3251279843" sldId="278"/>
            <ac:graphicFrameMk id="7" creationId="{DC764643-55BF-3A9C-17AF-2A45AB44692C}"/>
          </ac:graphicFrameMkLst>
        </pc:graphicFrameChg>
        <pc:graphicFrameChg chg="mod">
          <ac:chgData name="西本文雄" userId="8ddc5b23-2732-41fd-8272-9761536f2636" providerId="ADAL" clId="{85FCEA23-3989-477C-9472-ED75884618D6}" dt="2023-01-24T08:03:55.800" v="5462" actId="1076"/>
          <ac:graphicFrameMkLst>
            <pc:docMk/>
            <pc:sldMk cId="3251279843" sldId="278"/>
            <ac:graphicFrameMk id="9" creationId="{5F165C0E-328B-950C-A23F-F847EE54B16E}"/>
          </ac:graphicFrameMkLst>
        </pc:graphicFrameChg>
      </pc:sldChg>
      <pc:sldChg chg="delSp modSp add mod">
        <pc:chgData name="西本文雄" userId="8ddc5b23-2732-41fd-8272-9761536f2636" providerId="ADAL" clId="{85FCEA23-3989-477C-9472-ED75884618D6}" dt="2023-01-24T08:18:13.357" v="5539" actId="113"/>
        <pc:sldMkLst>
          <pc:docMk/>
          <pc:sldMk cId="2808486727" sldId="279"/>
        </pc:sldMkLst>
        <pc:spChg chg="mod">
          <ac:chgData name="西本文雄" userId="8ddc5b23-2732-41fd-8272-9761536f2636" providerId="ADAL" clId="{85FCEA23-3989-477C-9472-ED75884618D6}" dt="2023-01-24T08:07:14.168" v="5477" actId="1076"/>
          <ac:spMkLst>
            <pc:docMk/>
            <pc:sldMk cId="2808486727" sldId="279"/>
            <ac:spMk id="2" creationId="{E0A7E414-CA39-72B1-E6D5-B13AF20F246D}"/>
          </ac:spMkLst>
        </pc:spChg>
        <pc:spChg chg="mod">
          <ac:chgData name="西本文雄" userId="8ddc5b23-2732-41fd-8272-9761536f2636" providerId="ADAL" clId="{85FCEA23-3989-477C-9472-ED75884618D6}" dt="2023-01-24T08:18:13.357" v="5539" actId="113"/>
          <ac:spMkLst>
            <pc:docMk/>
            <pc:sldMk cId="2808486727" sldId="279"/>
            <ac:spMk id="3" creationId="{338A6ADB-4493-A6E0-E1CE-31C411DEB9EA}"/>
          </ac:spMkLst>
        </pc:spChg>
        <pc:graphicFrameChg chg="del">
          <ac:chgData name="西本文雄" userId="8ddc5b23-2732-41fd-8272-9761536f2636" providerId="ADAL" clId="{85FCEA23-3989-477C-9472-ED75884618D6}" dt="2023-01-24T08:04:05.515" v="5464" actId="478"/>
          <ac:graphicFrameMkLst>
            <pc:docMk/>
            <pc:sldMk cId="2808486727" sldId="279"/>
            <ac:graphicFrameMk id="9" creationId="{5F165C0E-328B-950C-A23F-F847EE54B16E}"/>
          </ac:graphicFrameMkLst>
        </pc:graphicFrameChg>
      </pc:sldChg>
      <pc:sldChg chg="addSp delSp modSp add mod">
        <pc:chgData name="西本文雄" userId="8ddc5b23-2732-41fd-8272-9761536f2636" providerId="ADAL" clId="{85FCEA23-3989-477C-9472-ED75884618D6}" dt="2023-01-24T08:16:38.170" v="5528" actId="207"/>
        <pc:sldMkLst>
          <pc:docMk/>
          <pc:sldMk cId="30522416" sldId="280"/>
        </pc:sldMkLst>
        <pc:spChg chg="mod">
          <ac:chgData name="西本文雄" userId="8ddc5b23-2732-41fd-8272-9761536f2636" providerId="ADAL" clId="{85FCEA23-3989-477C-9472-ED75884618D6}" dt="2023-01-24T08:16:38.170" v="5528" actId="207"/>
          <ac:spMkLst>
            <pc:docMk/>
            <pc:sldMk cId="30522416" sldId="280"/>
            <ac:spMk id="3" creationId="{338A6ADB-4493-A6E0-E1CE-31C411DEB9EA}"/>
          </ac:spMkLst>
        </pc:spChg>
        <pc:graphicFrameChg chg="add del mod">
          <ac:chgData name="西本文雄" userId="8ddc5b23-2732-41fd-8272-9761536f2636" providerId="ADAL" clId="{85FCEA23-3989-477C-9472-ED75884618D6}" dt="2023-01-24T08:10:34.673" v="5491"/>
          <ac:graphicFrameMkLst>
            <pc:docMk/>
            <pc:sldMk cId="30522416" sldId="280"/>
            <ac:graphicFrameMk id="4" creationId="{078CA6A8-78A6-7596-18BC-8F2C68710357}"/>
          </ac:graphicFrameMkLst>
        </pc:graphicFrameChg>
      </pc:sldChg>
      <pc:sldChg chg="modSp add mod">
        <pc:chgData name="西本文雄" userId="8ddc5b23-2732-41fd-8272-9761536f2636" providerId="ADAL" clId="{85FCEA23-3989-477C-9472-ED75884618D6}" dt="2023-01-24T23:06:20.642" v="9009" actId="20577"/>
        <pc:sldMkLst>
          <pc:docMk/>
          <pc:sldMk cId="3810907174" sldId="281"/>
        </pc:sldMkLst>
        <pc:spChg chg="mod">
          <ac:chgData name="西本文雄" userId="8ddc5b23-2732-41fd-8272-9761536f2636" providerId="ADAL" clId="{85FCEA23-3989-477C-9472-ED75884618D6}" dt="2023-01-24T23:06:20.642" v="9009" actId="20577"/>
          <ac:spMkLst>
            <pc:docMk/>
            <pc:sldMk cId="3810907174" sldId="281"/>
            <ac:spMk id="3" creationId="{338A6ADB-4493-A6E0-E1CE-31C411DEB9EA}"/>
          </ac:spMkLst>
        </pc:spChg>
      </pc:sldChg>
    </pc:docChg>
  </pc:docChgLst>
  <pc:docChgLst>
    <pc:chgData name="ゲスト ユーザー" userId="S::urn:spo:anon#f39dc344a035cc51b1f1d8b61a22697624810ed46ed8fd108a70fc800b41bfe2::" providerId="AD" clId="Web-{9FAC03E4-0B3E-AB11-04D1-9377F0DA98B8}"/>
    <pc:docChg chg="modSld">
      <pc:chgData name="ゲスト ユーザー" userId="S::urn:spo:anon#f39dc344a035cc51b1f1d8b61a22697624810ed46ed8fd108a70fc800b41bfe2::" providerId="AD" clId="Web-{9FAC03E4-0B3E-AB11-04D1-9377F0DA98B8}" dt="2023-01-10T21:30:25.956" v="14"/>
      <pc:docMkLst>
        <pc:docMk/>
      </pc:docMkLst>
      <pc:sldChg chg="modSp">
        <pc:chgData name="ゲスト ユーザー" userId="S::urn:spo:anon#f39dc344a035cc51b1f1d8b61a22697624810ed46ed8fd108a70fc800b41bfe2::" providerId="AD" clId="Web-{9FAC03E4-0B3E-AB11-04D1-9377F0DA98B8}" dt="2023-01-10T21:30:25.956" v="14"/>
        <pc:sldMkLst>
          <pc:docMk/>
          <pc:sldMk cId="3824441627" sldId="274"/>
        </pc:sldMkLst>
        <pc:graphicFrameChg chg="mod modGraphic">
          <ac:chgData name="ゲスト ユーザー" userId="S::urn:spo:anon#f39dc344a035cc51b1f1d8b61a22697624810ed46ed8fd108a70fc800b41bfe2::" providerId="AD" clId="Web-{9FAC03E4-0B3E-AB11-04D1-9377F0DA98B8}" dt="2023-01-10T21:30:25.956" v="14"/>
          <ac:graphicFrameMkLst>
            <pc:docMk/>
            <pc:sldMk cId="3824441627" sldId="274"/>
            <ac:graphicFrameMk id="189" creationId="{00000000-0000-0000-0000-000000000000}"/>
          </ac:graphicFrameMkLst>
        </pc:graphicFrameChg>
      </pc:sldChg>
    </pc:docChg>
  </pc:docChgLst>
  <pc:docChgLst>
    <pc:chgData name="西本文雄" userId="8ddc5b23-2732-41fd-8272-9761536f2636" providerId="ADAL" clId="{6F93CE68-87AB-4628-84EF-F2BA82F8555A}"/>
    <pc:docChg chg="modSld">
      <pc:chgData name="西本文雄" userId="8ddc5b23-2732-41fd-8272-9761536f2636" providerId="ADAL" clId="{6F93CE68-87AB-4628-84EF-F2BA82F8555A}" dt="2022-12-27T09:21:08.102" v="8" actId="20577"/>
      <pc:docMkLst>
        <pc:docMk/>
      </pc:docMkLst>
      <pc:sldChg chg="modSp mod">
        <pc:chgData name="西本文雄" userId="8ddc5b23-2732-41fd-8272-9761536f2636" providerId="ADAL" clId="{6F93CE68-87AB-4628-84EF-F2BA82F8555A}" dt="2022-12-27T09:21:08.102" v="8" actId="20577"/>
        <pc:sldMkLst>
          <pc:docMk/>
          <pc:sldMk cId="2792572924" sldId="256"/>
        </pc:sldMkLst>
        <pc:spChg chg="mod">
          <ac:chgData name="西本文雄" userId="8ddc5b23-2732-41fd-8272-9761536f2636" providerId="ADAL" clId="{6F93CE68-87AB-4628-84EF-F2BA82F8555A}" dt="2022-12-27T09:21:00.373" v="2" actId="6549"/>
          <ac:spMkLst>
            <pc:docMk/>
            <pc:sldMk cId="2792572924" sldId="256"/>
            <ac:spMk id="6" creationId="{00000000-0000-0000-0000-000000000000}"/>
          </ac:spMkLst>
        </pc:spChg>
        <pc:spChg chg="mod">
          <ac:chgData name="西本文雄" userId="8ddc5b23-2732-41fd-8272-9761536f2636" providerId="ADAL" clId="{6F93CE68-87AB-4628-84EF-F2BA82F8555A}" dt="2022-12-27T09:21:08.102" v="8" actId="20577"/>
          <ac:spMkLst>
            <pc:docMk/>
            <pc:sldMk cId="2792572924" sldId="256"/>
            <ac:spMk id="8" creationId="{00000000-0000-0000-0000-000000000000}"/>
          </ac:spMkLst>
        </pc:spChg>
      </pc:sldChg>
    </pc:docChg>
  </pc:docChgLst>
  <pc:docChgLst>
    <pc:chgData name="ゲスト ユーザー" userId="S::urn:spo:anon#f39dc344a035cc51b1f1d8b61a22697624810ed46ed8fd108a70fc800b41bfe2::" providerId="AD" clId="Web-{2AE2439F-4361-C658-451E-40170AE0C447}"/>
    <pc:docChg chg="modSld">
      <pc:chgData name="ゲスト ユーザー" userId="S::urn:spo:anon#f39dc344a035cc51b1f1d8b61a22697624810ed46ed8fd108a70fc800b41bfe2::" providerId="AD" clId="Web-{2AE2439F-4361-C658-451E-40170AE0C447}" dt="2023-01-05T21:20:08.924" v="1" actId="1076"/>
      <pc:docMkLst>
        <pc:docMk/>
      </pc:docMkLst>
      <pc:sldChg chg="modSp">
        <pc:chgData name="ゲスト ユーザー" userId="S::urn:spo:anon#f39dc344a035cc51b1f1d8b61a22697624810ed46ed8fd108a70fc800b41bfe2::" providerId="AD" clId="Web-{2AE2439F-4361-C658-451E-40170AE0C447}" dt="2023-01-05T21:20:08.924" v="1" actId="1076"/>
        <pc:sldMkLst>
          <pc:docMk/>
          <pc:sldMk cId="2792572924" sldId="256"/>
        </pc:sldMkLst>
        <pc:picChg chg="mod">
          <ac:chgData name="ゲスト ユーザー" userId="S::urn:spo:anon#f39dc344a035cc51b1f1d8b61a22697624810ed46ed8fd108a70fc800b41bfe2::" providerId="AD" clId="Web-{2AE2439F-4361-C658-451E-40170AE0C447}" dt="2023-01-05T21:20:08.924" v="1" actId="1076"/>
          <ac:picMkLst>
            <pc:docMk/>
            <pc:sldMk cId="2792572924" sldId="256"/>
            <ac:picMk id="3" creationId="{D2F180B8-70CF-24B0-DF8A-E9A23A2248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EE5CC-30FF-49AF-A486-65E200A259B3}"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AA8C3-4F29-44CD-A80B-1EE185BD8543}" type="slidenum">
              <a:rPr kumimoji="1" lang="ja-JP" altLang="en-US" smtClean="0"/>
              <a:t>‹#›</a:t>
            </a:fld>
            <a:endParaRPr kumimoji="1" lang="ja-JP" altLang="en-US"/>
          </a:p>
        </p:txBody>
      </p:sp>
    </p:spTree>
    <p:extLst>
      <p:ext uri="{BB962C8B-B14F-4D97-AF65-F5344CB8AC3E}">
        <p14:creationId xmlns:p14="http://schemas.microsoft.com/office/powerpoint/2010/main" val="15599937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343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E16E5E-9CE6-4D5D-9BD2-A06D62702158}" type="datetimeFigureOut">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224328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E16E5E-9CE6-4D5D-9BD2-A06D62702158}" type="datetimeFigureOut">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50570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E16E5E-9CE6-4D5D-9BD2-A06D62702158}" type="datetimeFigureOut">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91734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E16E5E-9CE6-4D5D-9BD2-A06D62702158}" type="datetimeFigureOut">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231902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E16E5E-9CE6-4D5D-9BD2-A06D62702158}" type="datetimeFigureOut">
              <a:rPr kumimoji="1" lang="ja-JP" altLang="en-US" smtClean="0"/>
              <a:t>2023/1/24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114974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E16E5E-9CE6-4D5D-9BD2-A06D62702158}" type="datetimeFigureOut">
              <a:rPr kumimoji="1" lang="ja-JP" altLang="en-US" smtClean="0"/>
              <a:t>2023/1/24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20526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E16E5E-9CE6-4D5D-9BD2-A06D62702158}" type="datetimeFigureOut">
              <a:rPr kumimoji="1" lang="ja-JP" altLang="en-US" smtClean="0"/>
              <a:t>2023/1/24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348791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E16E5E-9CE6-4D5D-9BD2-A06D62702158}" type="datetimeFigureOut">
              <a:rPr kumimoji="1" lang="ja-JP" altLang="en-US" smtClean="0"/>
              <a:t>2023/1/24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13547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E16E5E-9CE6-4D5D-9BD2-A06D62702158}" type="datetimeFigureOut">
              <a:rPr kumimoji="1" lang="ja-JP" altLang="en-US" smtClean="0"/>
              <a:t>2023/1/24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120361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E16E5E-9CE6-4D5D-9BD2-A06D62702158}" type="datetimeFigureOut">
              <a:rPr kumimoji="1" lang="ja-JP" altLang="en-US" smtClean="0"/>
              <a:t>2023/1/24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281411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E16E5E-9CE6-4D5D-9BD2-A06D62702158}" type="datetimeFigureOut">
              <a:rPr kumimoji="1" lang="ja-JP" altLang="en-US" smtClean="0"/>
              <a:t>2023/1/24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320336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16E5E-9CE6-4D5D-9BD2-A06D62702158}" type="datetimeFigureOut">
              <a:rPr kumimoji="1" lang="ja-JP" altLang="en-US" smtClean="0"/>
              <a:t>2023/1/24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19C72-65A2-42B7-BE63-268E2F77D979}" type="slidenum">
              <a:rPr kumimoji="1" lang="ja-JP" altLang="en-US" smtClean="0"/>
              <a:t>‹#›</a:t>
            </a:fld>
            <a:endParaRPr kumimoji="1" lang="ja-JP" altLang="en-US"/>
          </a:p>
        </p:txBody>
      </p:sp>
    </p:spTree>
    <p:extLst>
      <p:ext uri="{BB962C8B-B14F-4D97-AF65-F5344CB8AC3E}">
        <p14:creationId xmlns:p14="http://schemas.microsoft.com/office/powerpoint/2010/main" val="3577484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ymgmkzo@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デザイン"/>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971" y="0"/>
            <a:ext cx="9697978" cy="6858000"/>
          </a:xfrm>
          <a:prstGeom prst="rect">
            <a:avLst/>
          </a:prstGeom>
        </p:spPr>
      </p:pic>
      <p:sp>
        <p:nvSpPr>
          <p:cNvPr id="6" name="タイトル 12"/>
          <p:cNvSpPr>
            <a:spLocks noGrp="1"/>
          </p:cNvSpPr>
          <p:nvPr>
            <p:ph type="ctrTitle"/>
          </p:nvPr>
        </p:nvSpPr>
        <p:spPr>
          <a:xfrm>
            <a:off x="742949" y="1988840"/>
            <a:ext cx="8420100" cy="750168"/>
          </a:xfrm>
        </p:spPr>
        <p:txBody>
          <a:bodyPr rtlCol="0">
            <a:noAutofit/>
          </a:bodyPr>
          <a:lstStyle/>
          <a:p>
            <a:pPr defTabSz="1043055">
              <a:defRPr/>
            </a:pPr>
            <a:br>
              <a:rPr lang="en-US" altLang="ja-JP" sz="4000">
                <a:latin typeface="HG丸ｺﾞｼｯｸM-PRO" panose="020F0600000000000000" pitchFamily="50" charset="-128"/>
                <a:ea typeface="HG丸ｺﾞｼｯｸM-PRO" panose="020F0600000000000000" pitchFamily="50" charset="-128"/>
              </a:rPr>
            </a:br>
            <a:br>
              <a:rPr lang="en-US" altLang="ja-JP" sz="4000">
                <a:latin typeface="HG丸ｺﾞｼｯｸM-PRO" panose="020F0600000000000000" pitchFamily="50" charset="-128"/>
                <a:ea typeface="HG丸ｺﾞｼｯｸM-PRO" panose="020F0600000000000000" pitchFamily="50" charset="-128"/>
              </a:rPr>
            </a:br>
            <a:r>
              <a:rPr lang="ja-JP" altLang="en-US" sz="4000">
                <a:latin typeface="HG丸ｺﾞｼｯｸM-PRO" panose="020F0600000000000000" pitchFamily="50" charset="-128"/>
                <a:ea typeface="HG丸ｺﾞｼｯｸM-PRO" panose="020F0600000000000000" pitchFamily="50" charset="-128"/>
              </a:rPr>
              <a:t>第７回　</a:t>
            </a:r>
            <a:endParaRPr sz="4000">
              <a:latin typeface="HG丸ｺﾞｼｯｸM-PRO" panose="020F0600000000000000" pitchFamily="50" charset="-128"/>
              <a:ea typeface="HG丸ｺﾞｼｯｸM-PRO" panose="020F0600000000000000" pitchFamily="50" charset="-128"/>
            </a:endParaRPr>
          </a:p>
        </p:txBody>
      </p:sp>
      <p:sp>
        <p:nvSpPr>
          <p:cNvPr id="8" name="社名"/>
          <p:cNvSpPr txBox="1"/>
          <p:nvPr/>
        </p:nvSpPr>
        <p:spPr>
          <a:xfrm>
            <a:off x="2720752" y="5589240"/>
            <a:ext cx="4676280" cy="707886"/>
          </a:xfrm>
          <a:prstGeom prst="rect">
            <a:avLst/>
          </a:prstGeom>
          <a:noFill/>
        </p:spPr>
        <p:txBody>
          <a:bodyPr wrap="none" rtlCol="0">
            <a:spAutoFit/>
          </a:bodyPr>
          <a:lstStyle/>
          <a:p>
            <a:r>
              <a:rPr kumimoji="1" lang="en-US" altLang="ja-JP" sz="2000" dirty="0">
                <a:latin typeface="HG丸ｺﾞｼｯｸM-PRO" panose="020F0600000000000000" pitchFamily="50" charset="-128"/>
                <a:ea typeface="HG丸ｺﾞｼｯｸM-PRO" panose="020F0600000000000000" pitchFamily="50" charset="-128"/>
              </a:rPr>
              <a:t>202</a:t>
            </a:r>
            <a:r>
              <a:rPr kumimoji="1" lang="ja-JP" altLang="en-US" sz="2000" dirty="0">
                <a:latin typeface="HG丸ｺﾞｼｯｸM-PRO" panose="020F0600000000000000" pitchFamily="50" charset="-128"/>
                <a:ea typeface="HG丸ｺﾞｼｯｸM-PRO" panose="020F0600000000000000" pitchFamily="50" charset="-128"/>
              </a:rPr>
              <a:t>３</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０１</a:t>
            </a:r>
            <a:r>
              <a:rPr kumimoji="1" lang="en-US" altLang="ja-JP" sz="2000" dirty="0">
                <a:latin typeface="HG丸ｺﾞｼｯｸM-PRO" panose="020F0600000000000000" pitchFamily="50" charset="-128"/>
                <a:ea typeface="HG丸ｺﾞｼｯｸM-PRO" panose="020F0600000000000000" pitchFamily="50" charset="-128"/>
              </a:rPr>
              <a:t>/2</a:t>
            </a:r>
            <a:r>
              <a:rPr kumimoji="1" lang="ja-JP" altLang="en-US" sz="2000" dirty="0">
                <a:latin typeface="HG丸ｺﾞｼｯｸM-PRO" panose="020F0600000000000000" pitchFamily="50" charset="-128"/>
                <a:ea typeface="HG丸ｺﾞｼｯｸM-PRO" panose="020F0600000000000000" pitchFamily="50" charset="-128"/>
              </a:rPr>
              <a:t>４</a:t>
            </a:r>
            <a:r>
              <a:rPr lang="ja-JP" altLang="en-US" sz="2000" dirty="0">
                <a:latin typeface="HG丸ｺﾞｼｯｸM-PRO" panose="020F0600000000000000" pitchFamily="50" charset="-128"/>
                <a:ea typeface="HG丸ｺﾞｼｯｸM-PRO" panose="020F0600000000000000" pitchFamily="50" charset="-128"/>
              </a:rPr>
              <a:t>　</a:t>
            </a:r>
            <a:r>
              <a:rPr kumimoji="1" lang="en-US" altLang="ja-JP" sz="2000" dirty="0">
                <a:latin typeface="HG丸ｺﾞｼｯｸM-PRO" panose="020F0600000000000000" pitchFamily="50" charset="-128"/>
                <a:ea typeface="HG丸ｺﾞｼｯｸM-PRO" panose="020F0600000000000000" pitchFamily="50" charset="-128"/>
              </a:rPr>
              <a:t>19:00 </a:t>
            </a:r>
            <a:r>
              <a:rPr kumimoji="1" lang="ja-JP" altLang="en-US" sz="2000" dirty="0">
                <a:latin typeface="HG丸ｺﾞｼｯｸM-PRO" panose="020F0600000000000000" pitchFamily="50" charset="-128"/>
                <a:ea typeface="HG丸ｺﾞｼｯｸM-PRO" panose="020F0600000000000000" pitchFamily="50" charset="-128"/>
              </a:rPr>
              <a:t>～ </a:t>
            </a:r>
            <a:r>
              <a:rPr kumimoji="1" lang="en-US" altLang="ja-JP" sz="2000" dirty="0">
                <a:latin typeface="HG丸ｺﾞｼｯｸM-PRO" panose="020F0600000000000000" pitchFamily="50" charset="-128"/>
                <a:ea typeface="HG丸ｺﾞｼｯｸM-PRO" panose="020F0600000000000000" pitchFamily="50" charset="-128"/>
              </a:rPr>
              <a:t>2</a:t>
            </a:r>
            <a:r>
              <a:rPr kumimoji="1" lang="ja-JP" altLang="en-US" sz="2000" dirty="0">
                <a:latin typeface="HG丸ｺﾞｼｯｸM-PRO" panose="020F0600000000000000" pitchFamily="50" charset="-128"/>
                <a:ea typeface="HG丸ｺﾞｼｯｸM-PRO" panose="020F0600000000000000" pitchFamily="50" charset="-128"/>
              </a:rPr>
              <a:t>０</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a:latin typeface="HG丸ｺﾞｼｯｸM-PRO" panose="020F0600000000000000" pitchFamily="50" charset="-128"/>
                <a:ea typeface="HG丸ｺﾞｼｯｸM-PRO" panose="020F0600000000000000" pitchFamily="50" charset="-128"/>
              </a:rPr>
              <a:t>４</a:t>
            </a:r>
            <a:r>
              <a:rPr kumimoji="1" lang="en-US" altLang="ja-JP" sz="2000">
                <a:latin typeface="HG丸ｺﾞｼｯｸM-PRO" panose="020F0600000000000000" pitchFamily="50" charset="-128"/>
                <a:ea typeface="HG丸ｺﾞｼｯｸM-PRO" panose="020F0600000000000000" pitchFamily="50" charset="-128"/>
              </a:rPr>
              <a:t>0</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lang="ja-JP" altLang="en-US" sz="2000" dirty="0">
                <a:latin typeface="HG丸ｺﾞｼｯｸM-PRO" panose="020F0600000000000000" pitchFamily="50" charset="-128"/>
                <a:ea typeface="HG丸ｺﾞｼｯｸM-PRO" panose="020F0600000000000000" pitchFamily="50" charset="-128"/>
              </a:rPr>
              <a:t>オンライン開催（</a:t>
            </a:r>
            <a:r>
              <a:rPr lang="en-US" altLang="ja-JP" sz="2000" dirty="0">
                <a:latin typeface="HG丸ｺﾞｼｯｸM-PRO" panose="020F0600000000000000" pitchFamily="50" charset="-128"/>
                <a:ea typeface="HG丸ｺﾞｼｯｸM-PRO" panose="020F0600000000000000" pitchFamily="50" charset="-128"/>
              </a:rPr>
              <a:t>ZOOM</a:t>
            </a:r>
            <a:r>
              <a:rPr lang="ja-JP" altLang="en-US" sz="2000" dirty="0">
                <a:latin typeface="HG丸ｺﾞｼｯｸM-PRO" panose="020F0600000000000000" pitchFamily="50" charset="-128"/>
                <a:ea typeface="HG丸ｺﾞｼｯｸM-PRO" panose="020F0600000000000000" pitchFamily="50" charset="-128"/>
              </a:rPr>
              <a:t>）</a:t>
            </a:r>
            <a:endParaRPr kumimoji="1" lang="en-US" altLang="ja-JP" sz="2000" dirty="0">
              <a:latin typeface="HG丸ｺﾞｼｯｸM-PRO" panose="020F0600000000000000" pitchFamily="50" charset="-128"/>
              <a:ea typeface="HG丸ｺﾞｼｯｸM-PRO" panose="020F0600000000000000" pitchFamily="50" charset="-128"/>
            </a:endParaRPr>
          </a:p>
        </p:txBody>
      </p:sp>
      <p:pic>
        <p:nvPicPr>
          <p:cNvPr id="3" name="図 2" descr="黒い背景に白い文字がある&#10;&#10;低い精度で自動的に生成された説明">
            <a:extLst>
              <a:ext uri="{FF2B5EF4-FFF2-40B4-BE49-F238E27FC236}">
                <a16:creationId xmlns:a16="http://schemas.microsoft.com/office/drawing/2014/main" id="{D2F180B8-70CF-24B0-DF8A-E9A23A224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488" y="1124744"/>
            <a:ext cx="8132068" cy="1099751"/>
          </a:xfrm>
          <a:prstGeom prst="rect">
            <a:avLst/>
          </a:prstGeom>
          <a:effectLst>
            <a:outerShdw blurRad="50800" dist="38100" dir="2700000" algn="tl" rotWithShape="0">
              <a:prstClr val="black">
                <a:alpha val="40000"/>
              </a:prstClr>
            </a:outerShdw>
          </a:effectLst>
        </p:spPr>
      </p:pic>
      <p:pic>
        <p:nvPicPr>
          <p:cNvPr id="1026" name="Picture 2">
            <a:extLst>
              <a:ext uri="{FF2B5EF4-FFF2-40B4-BE49-F238E27FC236}">
                <a16:creationId xmlns:a16="http://schemas.microsoft.com/office/drawing/2014/main" id="{883917E6-DB26-64D8-2FC1-F4BCF955D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216" y="3861048"/>
            <a:ext cx="1722512" cy="172251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C13B6C4F-3627-D001-79F8-6B8154403020}"/>
              </a:ext>
            </a:extLst>
          </p:cNvPr>
          <p:cNvSpPr/>
          <p:nvPr/>
        </p:nvSpPr>
        <p:spPr>
          <a:xfrm>
            <a:off x="272480" y="3336952"/>
            <a:ext cx="2808312" cy="2252287"/>
          </a:xfrm>
          <a:prstGeom prst="rect">
            <a:avLst/>
          </a:prstGeom>
          <a:noFill/>
        </p:spPr>
        <p:style>
          <a:lnRef idx="2">
            <a:schemeClr val="dk1"/>
          </a:lnRef>
          <a:fillRef idx="1">
            <a:schemeClr val="lt1"/>
          </a:fillRef>
          <a:effectRef idx="0">
            <a:schemeClr val="dk1"/>
          </a:effectRef>
          <a:fontRef idx="minor">
            <a:schemeClr val="dk1"/>
          </a:fontRef>
        </p:style>
        <p:txBody>
          <a:bodyPr rtlCol="0" anchor="t" anchorCtr="0"/>
          <a:lstStyle/>
          <a:p>
            <a:r>
              <a:rPr kumimoji="1" lang="en-US" altLang="ja-JP" b="1"/>
              <a:t>【</a:t>
            </a:r>
            <a:r>
              <a:rPr kumimoji="1" lang="ja-JP" altLang="en-US" b="1"/>
              <a:t>専用サイト構築中</a:t>
            </a:r>
            <a:r>
              <a:rPr kumimoji="1" lang="en-US" altLang="ja-JP" b="1"/>
              <a:t>】</a:t>
            </a:r>
          </a:p>
          <a:p>
            <a:pPr algn="ctr"/>
            <a:r>
              <a:rPr kumimoji="1" lang="en-US" altLang="ja-JP"/>
              <a:t>https://hyo-digi.com/</a:t>
            </a:r>
            <a:endParaRPr kumimoji="1" lang="ja-JP" altLang="en-US"/>
          </a:p>
        </p:txBody>
      </p:sp>
    </p:spTree>
    <p:extLst>
      <p:ext uri="{BB962C8B-B14F-4D97-AF65-F5344CB8AC3E}">
        <p14:creationId xmlns:p14="http://schemas.microsoft.com/office/powerpoint/2010/main" val="279257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r>
              <a:rPr kumimoji="1" lang="ja-JP" altLang="en-US"/>
              <a:t>（７）アンケート集計</a:t>
            </a:r>
          </a:p>
        </p:txBody>
      </p:sp>
      <p:graphicFrame>
        <p:nvGraphicFramePr>
          <p:cNvPr id="5" name="オブジェクト 4">
            <a:extLst>
              <a:ext uri="{FF2B5EF4-FFF2-40B4-BE49-F238E27FC236}">
                <a16:creationId xmlns:a16="http://schemas.microsoft.com/office/drawing/2014/main" id="{35E764E1-BE9C-623E-6DA2-8C11FFCAEEC2}"/>
              </a:ext>
            </a:extLst>
          </p:cNvPr>
          <p:cNvGraphicFramePr>
            <a:graphicFrameLocks noChangeAspect="1"/>
          </p:cNvGraphicFramePr>
          <p:nvPr>
            <p:extLst>
              <p:ext uri="{D42A27DB-BD31-4B8C-83A1-F6EECF244321}">
                <p14:modId xmlns:p14="http://schemas.microsoft.com/office/powerpoint/2010/main" val="1003459531"/>
              </p:ext>
            </p:extLst>
          </p:nvPr>
        </p:nvGraphicFramePr>
        <p:xfrm>
          <a:off x="2573338" y="1417638"/>
          <a:ext cx="4457700" cy="5035603"/>
        </p:xfrm>
        <a:graphic>
          <a:graphicData uri="http://schemas.openxmlformats.org/presentationml/2006/ole">
            <mc:AlternateContent xmlns:mc="http://schemas.openxmlformats.org/markup-compatibility/2006">
              <mc:Choice xmlns:v="urn:schemas-microsoft-com:vml" Requires="v">
                <p:oleObj name="Worksheet" r:id="rId2" imgW="2437022" imgH="2752659" progId="Excel.Sheet.12">
                  <p:embed/>
                </p:oleObj>
              </mc:Choice>
              <mc:Fallback>
                <p:oleObj name="Worksheet" r:id="rId2" imgW="2437022" imgH="2752659" progId="Excel.Sheet.12">
                  <p:embed/>
                  <p:pic>
                    <p:nvPicPr>
                      <p:cNvPr id="5" name="オブジェクト 4">
                        <a:extLst>
                          <a:ext uri="{FF2B5EF4-FFF2-40B4-BE49-F238E27FC236}">
                            <a16:creationId xmlns:a16="http://schemas.microsoft.com/office/drawing/2014/main" id="{35E764E1-BE9C-623E-6DA2-8C11FFCAEEC2}"/>
                          </a:ext>
                        </a:extLst>
                      </p:cNvPr>
                      <p:cNvPicPr/>
                      <p:nvPr/>
                    </p:nvPicPr>
                    <p:blipFill>
                      <a:blip r:embed="rId3"/>
                      <a:stretch>
                        <a:fillRect/>
                      </a:stretch>
                    </p:blipFill>
                    <p:spPr>
                      <a:xfrm>
                        <a:off x="2573338" y="1417638"/>
                        <a:ext cx="4457700" cy="5035603"/>
                      </a:xfrm>
                      <a:prstGeom prst="rect">
                        <a:avLst/>
                      </a:prstGeom>
                    </p:spPr>
                  </p:pic>
                </p:oleObj>
              </mc:Fallback>
            </mc:AlternateContent>
          </a:graphicData>
        </a:graphic>
      </p:graphicFrame>
    </p:spTree>
    <p:extLst>
      <p:ext uri="{BB962C8B-B14F-4D97-AF65-F5344CB8AC3E}">
        <p14:creationId xmlns:p14="http://schemas.microsoft.com/office/powerpoint/2010/main" val="3756303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r>
              <a:rPr kumimoji="1" lang="ja-JP" altLang="en-US"/>
              <a:t>（７）アンケート集計</a:t>
            </a:r>
          </a:p>
        </p:txBody>
      </p:sp>
      <p:graphicFrame>
        <p:nvGraphicFramePr>
          <p:cNvPr id="7" name="オブジェクト 6">
            <a:extLst>
              <a:ext uri="{FF2B5EF4-FFF2-40B4-BE49-F238E27FC236}">
                <a16:creationId xmlns:a16="http://schemas.microsoft.com/office/drawing/2014/main" id="{DC764643-55BF-3A9C-17AF-2A45AB44692C}"/>
              </a:ext>
            </a:extLst>
          </p:cNvPr>
          <p:cNvGraphicFramePr>
            <a:graphicFrameLocks noChangeAspect="1"/>
          </p:cNvGraphicFramePr>
          <p:nvPr>
            <p:extLst>
              <p:ext uri="{D42A27DB-BD31-4B8C-83A1-F6EECF244321}">
                <p14:modId xmlns:p14="http://schemas.microsoft.com/office/powerpoint/2010/main" val="3952781620"/>
              </p:ext>
            </p:extLst>
          </p:nvPr>
        </p:nvGraphicFramePr>
        <p:xfrm>
          <a:off x="1856656" y="1268535"/>
          <a:ext cx="6696744" cy="5516465"/>
        </p:xfrm>
        <a:graphic>
          <a:graphicData uri="http://schemas.openxmlformats.org/presentationml/2006/ole">
            <mc:AlternateContent xmlns:mc="http://schemas.openxmlformats.org/markup-compatibility/2006">
              <mc:Choice xmlns:v="urn:schemas-microsoft-com:vml" Requires="v">
                <p:oleObj name="Worksheet" r:id="rId2" imgW="3342129" imgH="2752659" progId="Excel.Sheet.12">
                  <p:embed/>
                </p:oleObj>
              </mc:Choice>
              <mc:Fallback>
                <p:oleObj name="Worksheet" r:id="rId2" imgW="3342129" imgH="2752659" progId="Excel.Sheet.12">
                  <p:embed/>
                  <p:pic>
                    <p:nvPicPr>
                      <p:cNvPr id="7" name="オブジェクト 6">
                        <a:extLst>
                          <a:ext uri="{FF2B5EF4-FFF2-40B4-BE49-F238E27FC236}">
                            <a16:creationId xmlns:a16="http://schemas.microsoft.com/office/drawing/2014/main" id="{DC764643-55BF-3A9C-17AF-2A45AB44692C}"/>
                          </a:ext>
                        </a:extLst>
                      </p:cNvPr>
                      <p:cNvPicPr/>
                      <p:nvPr/>
                    </p:nvPicPr>
                    <p:blipFill>
                      <a:blip r:embed="rId3"/>
                      <a:stretch>
                        <a:fillRect/>
                      </a:stretch>
                    </p:blipFill>
                    <p:spPr>
                      <a:xfrm>
                        <a:off x="1856656" y="1268535"/>
                        <a:ext cx="6696744" cy="5516465"/>
                      </a:xfrm>
                      <a:prstGeom prst="rect">
                        <a:avLst/>
                      </a:prstGeom>
                    </p:spPr>
                  </p:pic>
                </p:oleObj>
              </mc:Fallback>
            </mc:AlternateContent>
          </a:graphicData>
        </a:graphic>
      </p:graphicFrame>
    </p:spTree>
    <p:extLst>
      <p:ext uri="{BB962C8B-B14F-4D97-AF65-F5344CB8AC3E}">
        <p14:creationId xmlns:p14="http://schemas.microsoft.com/office/powerpoint/2010/main" val="787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r>
              <a:rPr kumimoji="1" lang="ja-JP" altLang="en-US"/>
              <a:t>（７）アンケート集計</a:t>
            </a:r>
          </a:p>
        </p:txBody>
      </p:sp>
      <p:graphicFrame>
        <p:nvGraphicFramePr>
          <p:cNvPr id="9" name="オブジェクト 8">
            <a:extLst>
              <a:ext uri="{FF2B5EF4-FFF2-40B4-BE49-F238E27FC236}">
                <a16:creationId xmlns:a16="http://schemas.microsoft.com/office/drawing/2014/main" id="{5F165C0E-328B-950C-A23F-F847EE54B16E}"/>
              </a:ext>
            </a:extLst>
          </p:cNvPr>
          <p:cNvGraphicFramePr>
            <a:graphicFrameLocks noChangeAspect="1"/>
          </p:cNvGraphicFramePr>
          <p:nvPr>
            <p:extLst>
              <p:ext uri="{D42A27DB-BD31-4B8C-83A1-F6EECF244321}">
                <p14:modId xmlns:p14="http://schemas.microsoft.com/office/powerpoint/2010/main" val="1335087279"/>
              </p:ext>
            </p:extLst>
          </p:nvPr>
        </p:nvGraphicFramePr>
        <p:xfrm>
          <a:off x="1640632" y="1273511"/>
          <a:ext cx="6624736" cy="5584489"/>
        </p:xfrm>
        <a:graphic>
          <a:graphicData uri="http://schemas.openxmlformats.org/presentationml/2006/ole">
            <mc:AlternateContent xmlns:mc="http://schemas.openxmlformats.org/markup-compatibility/2006">
              <mc:Choice xmlns:v="urn:schemas-microsoft-com:vml" Requires="v">
                <p:oleObj name="Worksheet" r:id="rId2" imgW="3266164" imgH="2752659" progId="Excel.Sheet.12">
                  <p:embed/>
                </p:oleObj>
              </mc:Choice>
              <mc:Fallback>
                <p:oleObj name="Worksheet" r:id="rId2" imgW="3266164" imgH="2752659" progId="Excel.Sheet.12">
                  <p:embed/>
                  <p:pic>
                    <p:nvPicPr>
                      <p:cNvPr id="9" name="オブジェクト 8">
                        <a:extLst>
                          <a:ext uri="{FF2B5EF4-FFF2-40B4-BE49-F238E27FC236}">
                            <a16:creationId xmlns:a16="http://schemas.microsoft.com/office/drawing/2014/main" id="{5F165C0E-328B-950C-A23F-F847EE54B16E}"/>
                          </a:ext>
                        </a:extLst>
                      </p:cNvPr>
                      <p:cNvPicPr/>
                      <p:nvPr/>
                    </p:nvPicPr>
                    <p:blipFill>
                      <a:blip r:embed="rId3"/>
                      <a:stretch>
                        <a:fillRect/>
                      </a:stretch>
                    </p:blipFill>
                    <p:spPr>
                      <a:xfrm>
                        <a:off x="1640632" y="1273511"/>
                        <a:ext cx="6624736" cy="5584489"/>
                      </a:xfrm>
                      <a:prstGeom prst="rect">
                        <a:avLst/>
                      </a:prstGeom>
                    </p:spPr>
                  </p:pic>
                </p:oleObj>
              </mc:Fallback>
            </mc:AlternateContent>
          </a:graphicData>
        </a:graphic>
      </p:graphicFrame>
    </p:spTree>
    <p:extLst>
      <p:ext uri="{BB962C8B-B14F-4D97-AF65-F5344CB8AC3E}">
        <p14:creationId xmlns:p14="http://schemas.microsoft.com/office/powerpoint/2010/main" val="325127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a:xfrm>
            <a:off x="495300" y="116632"/>
            <a:ext cx="8915400" cy="1143000"/>
          </a:xfrm>
        </p:spPr>
        <p:txBody>
          <a:bodyPr>
            <a:normAutofit/>
          </a:bodyPr>
          <a:lstStyle/>
          <a:p>
            <a:r>
              <a:rPr kumimoji="1" lang="ja-JP" altLang="en-US"/>
              <a:t>（７）アンケート集計</a:t>
            </a:r>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a:xfrm>
            <a:off x="344488" y="1124744"/>
            <a:ext cx="8915400" cy="5733255"/>
          </a:xfrm>
        </p:spPr>
        <p:txBody>
          <a:bodyPr>
            <a:normAutofit fontScale="32500" lnSpcReduction="20000"/>
          </a:bodyPr>
          <a:lstStyle/>
          <a:p>
            <a:pPr marL="0" indent="0">
              <a:buNone/>
            </a:pPr>
            <a:r>
              <a:rPr kumimoji="1" lang="ja-JP" altLang="en-US" sz="4300"/>
              <a:t>＜</a:t>
            </a:r>
            <a:r>
              <a:rPr kumimoji="1" lang="ja-JP" altLang="en-US" sz="4300" b="1"/>
              <a:t>（５）その他　ぜひ運営側への激励や感想などお一言お願いします♪</a:t>
            </a:r>
            <a:r>
              <a:rPr kumimoji="1" lang="ja-JP" altLang="en-US" sz="4300"/>
              <a:t>＞</a:t>
            </a:r>
            <a:endParaRPr kumimoji="1" lang="en-US" altLang="ja-JP" sz="4300"/>
          </a:p>
          <a:p>
            <a:r>
              <a:rPr kumimoji="1" lang="ja-JP" altLang="en-US" sz="4300"/>
              <a:t>今後は中小企業支援にどのように活用できるかを検討していくことになると思いますが、</a:t>
            </a:r>
            <a:r>
              <a:rPr kumimoji="1" lang="ja-JP" altLang="en-US" sz="4300">
                <a:solidFill>
                  <a:srgbClr val="FF0000"/>
                </a:solidFill>
              </a:rPr>
              <a:t>より実践的な内容になるのではと楽しみにしております</a:t>
            </a:r>
            <a:r>
              <a:rPr kumimoji="1" lang="ja-JP" altLang="en-US" sz="4300"/>
              <a:t>。今後ともよろしくお願いいたします。</a:t>
            </a:r>
          </a:p>
          <a:p>
            <a:r>
              <a:rPr kumimoji="1" lang="ja-JP" altLang="en-US" sz="4300">
                <a:solidFill>
                  <a:srgbClr val="FF0000"/>
                </a:solidFill>
              </a:rPr>
              <a:t>３つのノーコードツールについて比較することができ、たいへん参考になりました</a:t>
            </a:r>
            <a:r>
              <a:rPr kumimoji="1" lang="ja-JP" altLang="en-US" sz="4300"/>
              <a:t>。実践的な勉強会に参加でき、たいへんうれしく思います。引き続き、どうぞよろしくお願いいたします。</a:t>
            </a:r>
          </a:p>
          <a:p>
            <a:r>
              <a:rPr kumimoji="1" lang="ja-JP" altLang="en-US" sz="4300"/>
              <a:t>今回、マイクロソフトの方から直にお話しを聞けたのは大変貴重だったと思います。説明もわかりやすく、</a:t>
            </a:r>
            <a:r>
              <a:rPr kumimoji="1" lang="ja-JP" altLang="en-US" sz="4300">
                <a:solidFill>
                  <a:srgbClr val="FF0000"/>
                </a:solidFill>
              </a:rPr>
              <a:t>代理店より一段階上の視点からの説明だったのがさすが！と思いました</a:t>
            </a:r>
            <a:r>
              <a:rPr kumimoji="1" lang="ja-JP" altLang="en-US" sz="4300"/>
              <a:t>。このような機会をいただきありがとうございます。</a:t>
            </a:r>
          </a:p>
          <a:p>
            <a:r>
              <a:rPr kumimoji="1" lang="ja-JP" altLang="en-US" sz="4300"/>
              <a:t>運営ありがとうございます。</a:t>
            </a:r>
            <a:r>
              <a:rPr kumimoji="1" lang="en-US" altLang="ja-JP" sz="4300"/>
              <a:t>Google apps </a:t>
            </a:r>
            <a:r>
              <a:rPr kumimoji="1" lang="ja-JP" altLang="en-US" sz="4300"/>
              <a:t>の概要と、</a:t>
            </a:r>
            <a:r>
              <a:rPr kumimoji="1" lang="ja-JP" altLang="en-US" sz="4300">
                <a:solidFill>
                  <a:srgbClr val="FF0000"/>
                </a:solidFill>
              </a:rPr>
              <a:t>できることできないことが分かってとても参考になりました</a:t>
            </a:r>
            <a:r>
              <a:rPr kumimoji="1" lang="ja-JP" altLang="en-US" sz="4300"/>
              <a:t>。次回の</a:t>
            </a:r>
            <a:r>
              <a:rPr kumimoji="1" lang="en-US" altLang="ja-JP" sz="4300"/>
              <a:t>power app </a:t>
            </a:r>
            <a:r>
              <a:rPr kumimoji="1" lang="ja-JP" altLang="en-US" sz="4300"/>
              <a:t>がどのようなものかも楽しみにしています。</a:t>
            </a:r>
          </a:p>
          <a:p>
            <a:r>
              <a:rPr kumimoji="1" lang="ja-JP" altLang="en-US" sz="4300"/>
              <a:t>いつもありがとうございます！素晴らしいコンテンツばかりだと感動しています！</a:t>
            </a:r>
          </a:p>
          <a:p>
            <a:r>
              <a:rPr kumimoji="1" lang="ja-JP" altLang="en-US" sz="4300"/>
              <a:t>今回は</a:t>
            </a:r>
            <a:r>
              <a:rPr kumimoji="1" lang="en-US" altLang="ja-JP" sz="4300"/>
              <a:t>Google</a:t>
            </a:r>
            <a:r>
              <a:rPr kumimoji="1" lang="ja-JP" altLang="en-US" sz="4300"/>
              <a:t>の代理店の方による説明を直接伺うことができて、大変参考になりました。</a:t>
            </a:r>
            <a:r>
              <a:rPr kumimoji="1" lang="ja-JP" altLang="en-US" sz="4300">
                <a:solidFill>
                  <a:srgbClr val="FF0000"/>
                </a:solidFill>
              </a:rPr>
              <a:t>このような方を見つけてきて登壇交渉していただきありがとうございます</a:t>
            </a:r>
            <a:r>
              <a:rPr kumimoji="1" lang="ja-JP" altLang="en-US" sz="4300"/>
              <a:t>。</a:t>
            </a:r>
          </a:p>
          <a:p>
            <a:r>
              <a:rPr kumimoji="1" lang="ja-JP" altLang="en-US" sz="4300"/>
              <a:t>いつも素晴らしい企画ありがとうございます！</a:t>
            </a:r>
          </a:p>
          <a:p>
            <a:r>
              <a:rPr kumimoji="1" lang="en-US" altLang="ja-JP" sz="4300" err="1"/>
              <a:t>Kintone</a:t>
            </a:r>
            <a:r>
              <a:rPr kumimoji="1" lang="ja-JP" altLang="en-US" sz="4300"/>
              <a:t>を使ったことは今までなかったのですが、</a:t>
            </a:r>
            <a:r>
              <a:rPr kumimoji="1" lang="ja-JP" altLang="en-US" sz="4300">
                <a:solidFill>
                  <a:srgbClr val="FF0000"/>
                </a:solidFill>
              </a:rPr>
              <a:t>実際に使われている場面なども見ることができてとても参考になりました</a:t>
            </a:r>
            <a:r>
              <a:rPr kumimoji="1" lang="ja-JP" altLang="en-US" sz="4300"/>
              <a:t>。また、前回の</a:t>
            </a:r>
            <a:r>
              <a:rPr kumimoji="1" lang="en-US" altLang="ja-JP" sz="4300"/>
              <a:t>TECHS</a:t>
            </a:r>
            <a:r>
              <a:rPr kumimoji="1" lang="ja-JP" altLang="en-US" sz="4300"/>
              <a:t>との違いもわかりとても有意義でした。ありがとうございます。</a:t>
            </a:r>
            <a:r>
              <a:rPr kumimoji="1" lang="en-US" altLang="ja-JP" sz="4300"/>
              <a:t>google </a:t>
            </a:r>
            <a:r>
              <a:rPr kumimoji="1" lang="ja-JP" altLang="en-US" sz="4300"/>
              <a:t>と </a:t>
            </a:r>
            <a:r>
              <a:rPr kumimoji="1" lang="en-US" altLang="ja-JP" sz="4300"/>
              <a:t>Microsoft </a:t>
            </a:r>
            <a:r>
              <a:rPr kumimoji="1" lang="ja-JP" altLang="en-US" sz="4300"/>
              <a:t>も楽しみにしています。</a:t>
            </a:r>
          </a:p>
          <a:p>
            <a:r>
              <a:rPr kumimoji="1" lang="ja-JP" altLang="en-US" sz="4300"/>
              <a:t>今回のテーマは、</a:t>
            </a:r>
            <a:r>
              <a:rPr kumimoji="1" lang="ja-JP" altLang="en-US" sz="4300">
                <a:solidFill>
                  <a:srgbClr val="FF0000"/>
                </a:solidFill>
              </a:rPr>
              <a:t>ちょうどいま取り組んでいる支援内容と合致したもので、たいへん参考になりました</a:t>
            </a:r>
            <a:r>
              <a:rPr kumimoji="1" lang="ja-JP" altLang="en-US" sz="4300"/>
              <a:t>。ありがとうございました。</a:t>
            </a:r>
          </a:p>
          <a:p>
            <a:r>
              <a:rPr kumimoji="1" lang="ja-JP" altLang="en-US" sz="4300"/>
              <a:t>中小製造業における生産管理システム対象業務内容について、たいへんよく理解できました。</a:t>
            </a:r>
            <a:r>
              <a:rPr kumimoji="1" lang="ja-JP" altLang="en-US" sz="4300">
                <a:solidFill>
                  <a:srgbClr val="FF0000"/>
                </a:solidFill>
              </a:rPr>
              <a:t>早速、ある製造会社の社長さんと、先日の学びをベースに、一歩突っ込んだ会話をすることができました</a:t>
            </a:r>
            <a:r>
              <a:rPr kumimoji="1" lang="ja-JP" altLang="en-US" sz="4300"/>
              <a:t>。</a:t>
            </a:r>
          </a:p>
          <a:p>
            <a:r>
              <a:rPr kumimoji="1" lang="ja-JP" altLang="en-US" sz="4300"/>
              <a:t>システムベンダーさんから営業以外で直接話を聞ける機会はないので、</a:t>
            </a:r>
            <a:r>
              <a:rPr kumimoji="1" lang="ja-JP" altLang="en-US" sz="4300">
                <a:solidFill>
                  <a:srgbClr val="FF0000"/>
                </a:solidFill>
              </a:rPr>
              <a:t>今回は事例もお伺いでき大変参考になりました</a:t>
            </a:r>
            <a:r>
              <a:rPr kumimoji="1" lang="ja-JP" altLang="en-US" sz="4300"/>
              <a:t>。圧倒的にベンダーさんのほうが事例をたくさんお持ちなので、貴重な機会だったと思います。このような機会を設定していただきありがとうございました。</a:t>
            </a:r>
          </a:p>
          <a:p>
            <a:r>
              <a:rPr kumimoji="1" lang="ja-JP" altLang="en-US" sz="4300"/>
              <a:t>運営いつもありがとうございます！</a:t>
            </a:r>
          </a:p>
          <a:p>
            <a:r>
              <a:rPr kumimoji="1" lang="ja-JP" altLang="en-US" sz="4300"/>
              <a:t>運営について、いつもありがとうございます。</a:t>
            </a:r>
          </a:p>
          <a:p>
            <a:r>
              <a:rPr kumimoji="1" lang="ja-JP" altLang="en-US" sz="4300"/>
              <a:t>ローコード・ノーコードの概要から各サービスの詳細、</a:t>
            </a:r>
            <a:r>
              <a:rPr kumimoji="1" lang="ja-JP" altLang="en-US" sz="4300">
                <a:solidFill>
                  <a:srgbClr val="FF0000"/>
                </a:solidFill>
              </a:rPr>
              <a:t>実践的なお話も聞けて２時間あっという間でした</a:t>
            </a:r>
            <a:r>
              <a:rPr kumimoji="1" lang="ja-JP" altLang="en-US" sz="4300"/>
              <a:t>。</a:t>
            </a:r>
          </a:p>
          <a:p>
            <a:r>
              <a:rPr kumimoji="1" lang="ja-JP" altLang="en-US" sz="4300"/>
              <a:t>運営ありがとうございます！</a:t>
            </a:r>
            <a:r>
              <a:rPr kumimoji="1" lang="ja-JP" altLang="en-US" sz="4300">
                <a:solidFill>
                  <a:srgbClr val="FF0000"/>
                </a:solidFill>
              </a:rPr>
              <a:t>建設的な意見が多く学びになります！</a:t>
            </a:r>
          </a:p>
          <a:p>
            <a:endParaRPr kumimoji="1" lang="ja-JP" altLang="en-US"/>
          </a:p>
        </p:txBody>
      </p:sp>
    </p:spTree>
    <p:extLst>
      <p:ext uri="{BB962C8B-B14F-4D97-AF65-F5344CB8AC3E}">
        <p14:creationId xmlns:p14="http://schemas.microsoft.com/office/powerpoint/2010/main" val="2808486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a:xfrm>
            <a:off x="495300" y="116632"/>
            <a:ext cx="8915400" cy="1143000"/>
          </a:xfrm>
        </p:spPr>
        <p:txBody>
          <a:bodyPr>
            <a:normAutofit/>
          </a:bodyPr>
          <a:lstStyle/>
          <a:p>
            <a:r>
              <a:rPr kumimoji="1" lang="ja-JP" altLang="en-US"/>
              <a:t>（７）アンケート集計</a:t>
            </a:r>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a:xfrm>
            <a:off x="344488" y="1124744"/>
            <a:ext cx="9145016" cy="5733255"/>
          </a:xfrm>
        </p:spPr>
        <p:txBody>
          <a:bodyPr>
            <a:normAutofit fontScale="55000" lnSpcReduction="20000"/>
          </a:bodyPr>
          <a:lstStyle/>
          <a:p>
            <a:pPr marL="0" indent="0">
              <a:buNone/>
            </a:pPr>
            <a:r>
              <a:rPr kumimoji="1" lang="ja-JP" altLang="en-US"/>
              <a:t>＜</a:t>
            </a:r>
            <a:r>
              <a:rPr kumimoji="1" lang="ja-JP" altLang="en-US" b="1"/>
              <a:t>（４）今後の希望テーマがあれば教えてください。</a:t>
            </a:r>
            <a:r>
              <a:rPr kumimoji="1" lang="ja-JP" altLang="en-US"/>
              <a:t>＞</a:t>
            </a:r>
            <a:endParaRPr kumimoji="1" lang="en-US" altLang="ja-JP"/>
          </a:p>
          <a:p>
            <a:r>
              <a:rPr kumimoji="1" lang="ja-JP" altLang="en-US"/>
              <a:t>ローコード・ノーコードツールについて</a:t>
            </a:r>
            <a:r>
              <a:rPr kumimoji="1" lang="ja-JP" altLang="en-US">
                <a:solidFill>
                  <a:srgbClr val="FF0000"/>
                </a:solidFill>
              </a:rPr>
              <a:t>概要が理解できたので、実際に運用する際の使用感や要求される</a:t>
            </a:r>
            <a:r>
              <a:rPr kumimoji="1" lang="en-US" altLang="ja-JP">
                <a:solidFill>
                  <a:srgbClr val="FF0000"/>
                </a:solidFill>
              </a:rPr>
              <a:t>IT</a:t>
            </a:r>
            <a:r>
              <a:rPr kumimoji="1" lang="ja-JP" altLang="en-US">
                <a:solidFill>
                  <a:srgbClr val="FF0000"/>
                </a:solidFill>
              </a:rPr>
              <a:t>知識</a:t>
            </a:r>
            <a:r>
              <a:rPr kumimoji="1" lang="ja-JP" altLang="en-US"/>
              <a:t>などについて、比較をしていきたい。</a:t>
            </a:r>
          </a:p>
          <a:p>
            <a:r>
              <a:rPr kumimoji="1" lang="ja-JP" altLang="en-US"/>
              <a:t>ベンダー側の話だけでなく、</a:t>
            </a:r>
            <a:r>
              <a:rPr kumimoji="1" lang="ja-JP" altLang="en-US">
                <a:solidFill>
                  <a:srgbClr val="FF0000"/>
                </a:solidFill>
              </a:rPr>
              <a:t>活用している企業の話も聞いてみたい</a:t>
            </a:r>
            <a:r>
              <a:rPr kumimoji="1" lang="ja-JP" altLang="en-US"/>
              <a:t>。使ってみて良かった点、悪かった点、苦労されたこと、など。研究だけでなく企業支援の参考になると思います。</a:t>
            </a:r>
          </a:p>
          <a:p>
            <a:r>
              <a:rPr kumimoji="1" lang="ja-JP" altLang="en-US">
                <a:solidFill>
                  <a:srgbClr val="FF0000"/>
                </a:solidFill>
              </a:rPr>
              <a:t>活用事例をたくさん聞きたい</a:t>
            </a:r>
            <a:r>
              <a:rPr kumimoji="1" lang="ja-JP" altLang="en-US"/>
              <a:t>です。</a:t>
            </a:r>
          </a:p>
          <a:p>
            <a:r>
              <a:rPr kumimoji="1" lang="ja-JP" altLang="en-US"/>
              <a:t>もう少し勉強したら</a:t>
            </a:r>
            <a:r>
              <a:rPr kumimoji="1" lang="ja-JP" altLang="en-US">
                <a:solidFill>
                  <a:srgbClr val="FF0000"/>
                </a:solidFill>
              </a:rPr>
              <a:t>実践パートもやってみたい</a:t>
            </a:r>
            <a:r>
              <a:rPr kumimoji="1" lang="ja-JP" altLang="en-US"/>
              <a:t>です。</a:t>
            </a:r>
          </a:p>
          <a:p>
            <a:r>
              <a:rPr kumimoji="1" lang="ja-JP" altLang="en-US"/>
              <a:t>次回の</a:t>
            </a:r>
            <a:r>
              <a:rPr kumimoji="1" lang="en-US" altLang="ja-JP" err="1"/>
              <a:t>kintone</a:t>
            </a:r>
            <a:r>
              <a:rPr kumimoji="1" lang="ja-JP" altLang="en-US"/>
              <a:t>について、現在支援中の企業で活用の検討を進めているため、楽しみにしております。</a:t>
            </a:r>
          </a:p>
          <a:p>
            <a:r>
              <a:rPr kumimoji="1" lang="ja-JP" altLang="en-US"/>
              <a:t>デジタル化支援の事例紹介、</a:t>
            </a:r>
            <a:r>
              <a:rPr kumimoji="1" lang="ja-JP" altLang="en-US">
                <a:solidFill>
                  <a:srgbClr val="FF0000"/>
                </a:solidFill>
              </a:rPr>
              <a:t>デジタル化実践企業の事例が知りたい</a:t>
            </a:r>
            <a:r>
              <a:rPr kumimoji="1" lang="ja-JP" altLang="en-US"/>
              <a:t>です。今回紹介いただいたのと同様なシステムは他にもあるので、テクノアの製品が良い、という風に偏らないように注意も必要だと思いました。ちなみに、よく</a:t>
            </a:r>
            <a:r>
              <a:rPr kumimoji="1" lang="en-US" altLang="ja-JP"/>
              <a:t>TECHS</a:t>
            </a:r>
            <a:r>
              <a:rPr kumimoji="1" lang="ja-JP" altLang="en-US"/>
              <a:t>の競合に上がるのが</a:t>
            </a:r>
            <a:r>
              <a:rPr kumimoji="1" lang="en-US" altLang="ja-JP">
                <a:solidFill>
                  <a:srgbClr val="FF0000"/>
                </a:solidFill>
              </a:rPr>
              <a:t>Polaris</a:t>
            </a:r>
            <a:r>
              <a:rPr kumimoji="1" lang="ja-JP" altLang="en-US">
                <a:solidFill>
                  <a:srgbClr val="FF0000"/>
                </a:solidFill>
              </a:rPr>
              <a:t>（ネクストサイエンス社）</a:t>
            </a:r>
            <a:r>
              <a:rPr kumimoji="1" lang="ja-JP" altLang="en-US"/>
              <a:t>です。費用の関係でもう少し簡素なシステムを入れる場合もあります。</a:t>
            </a:r>
          </a:p>
          <a:p>
            <a:r>
              <a:rPr kumimoji="1" lang="ja-JP" altLang="en-US"/>
              <a:t>実際のシステムが動く所も見てみたいです！</a:t>
            </a:r>
          </a:p>
          <a:p>
            <a:r>
              <a:rPr kumimoji="1" lang="ja-JP" altLang="en-US">
                <a:solidFill>
                  <a:srgbClr val="FF0000"/>
                </a:solidFill>
              </a:rPr>
              <a:t>ローコード・ノーコードサービスの比較表と、リアルな課題に対する各サービスを使ったモデルケースなどが作れれば</a:t>
            </a:r>
            <a:r>
              <a:rPr kumimoji="1" lang="ja-JP" altLang="en-US"/>
              <a:t>サービスに対する理解がかなり深まると思うので今後を楽しみにしています。</a:t>
            </a:r>
          </a:p>
          <a:p>
            <a:r>
              <a:rPr kumimoji="1" lang="en-US" altLang="ja-JP"/>
              <a:t>SME</a:t>
            </a:r>
            <a:r>
              <a:rPr kumimoji="1" lang="ja-JP" altLang="en-US"/>
              <a:t>の課題に対して、</a:t>
            </a:r>
            <a:r>
              <a:rPr kumimoji="1" lang="ja-JP" altLang="en-US">
                <a:solidFill>
                  <a:srgbClr val="FF0000"/>
                </a:solidFill>
              </a:rPr>
              <a:t>ノーコード導入のビフォーアフター実例が知りたい</a:t>
            </a:r>
            <a:r>
              <a:rPr kumimoji="1" lang="ja-JP" altLang="en-US"/>
              <a:t>です。</a:t>
            </a:r>
          </a:p>
          <a:p>
            <a:endParaRPr kumimoji="1" lang="ja-JP" altLang="en-US"/>
          </a:p>
        </p:txBody>
      </p:sp>
    </p:spTree>
    <p:extLst>
      <p:ext uri="{BB962C8B-B14F-4D97-AF65-F5344CB8AC3E}">
        <p14:creationId xmlns:p14="http://schemas.microsoft.com/office/powerpoint/2010/main" val="3052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4D54B8-91EF-A36F-44BD-1FDFBD044E31}"/>
              </a:ext>
            </a:extLst>
          </p:cNvPr>
          <p:cNvSpPr>
            <a:spLocks noGrp="1"/>
          </p:cNvSpPr>
          <p:nvPr>
            <p:ph type="title"/>
          </p:nvPr>
        </p:nvSpPr>
        <p:spPr/>
        <p:txBody>
          <a:bodyPr>
            <a:normAutofit fontScale="90000"/>
          </a:bodyPr>
          <a:lstStyle/>
          <a:p>
            <a:r>
              <a:rPr kumimoji="1" lang="ja-JP" altLang="en-US"/>
              <a:t>２．メンバーによるディスカッション</a:t>
            </a:r>
            <a:br>
              <a:rPr kumimoji="1" lang="en-US" altLang="ja-JP"/>
            </a:br>
            <a:r>
              <a:rPr kumimoji="1" lang="ja-JP" altLang="en-US"/>
              <a:t>　　　　　　　　　　　　　　 ／西本</a:t>
            </a:r>
            <a:br>
              <a:rPr kumimoji="1" lang="en-US" altLang="ja-JP"/>
            </a:br>
            <a:endParaRPr kumimoji="1" lang="ja-JP" altLang="en-US"/>
          </a:p>
        </p:txBody>
      </p:sp>
      <p:sp>
        <p:nvSpPr>
          <p:cNvPr id="3" name="テキスト プレースホルダー 2">
            <a:extLst>
              <a:ext uri="{FF2B5EF4-FFF2-40B4-BE49-F238E27FC236}">
                <a16:creationId xmlns:a16="http://schemas.microsoft.com/office/drawing/2014/main" id="{E93D4B69-4623-8C5D-AF79-5CD974C02C7E}"/>
              </a:ext>
            </a:extLst>
          </p:cNvPr>
          <p:cNvSpPr>
            <a:spLocks noGrp="1"/>
          </p:cNvSpPr>
          <p:nvPr>
            <p:ph type="body" idx="1"/>
          </p:nvPr>
        </p:nvSpPr>
        <p:spPr/>
        <p:txBody>
          <a:bodyPr/>
          <a:lstStyle/>
          <a:p>
            <a:r>
              <a:rPr kumimoji="1" lang="ja-JP" altLang="en-US"/>
              <a:t>令和５年度の研究したい方向性を考える</a:t>
            </a:r>
          </a:p>
        </p:txBody>
      </p:sp>
    </p:spTree>
    <p:extLst>
      <p:ext uri="{BB962C8B-B14F-4D97-AF65-F5344CB8AC3E}">
        <p14:creationId xmlns:p14="http://schemas.microsoft.com/office/powerpoint/2010/main" val="2506279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pPr marL="0" indent="0"/>
            <a:r>
              <a:rPr kumimoji="1" lang="ja-JP" altLang="en-US"/>
              <a:t>（１）これまでの感想について</a:t>
            </a:r>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p:txBody>
          <a:bodyPr>
            <a:normAutofit fontScale="62500" lnSpcReduction="20000"/>
          </a:bodyPr>
          <a:lstStyle/>
          <a:p>
            <a:r>
              <a:rPr kumimoji="1" lang="ja-JP" altLang="en-US" dirty="0"/>
              <a:t>ノーコードツールの理解が進んだ半面、どう中小企業支援に結びつけるか整理は課題</a:t>
            </a:r>
            <a:endParaRPr kumimoji="1" lang="en-US" altLang="ja-JP" dirty="0"/>
          </a:p>
          <a:p>
            <a:r>
              <a:rPr lang="ja-JP" altLang="en-US" dirty="0"/>
              <a:t>営業トーク以外の説明が聴け、デジタル化への意識に合わせた支援ができるようになった。</a:t>
            </a:r>
            <a:endParaRPr lang="en-US" altLang="ja-JP" dirty="0"/>
          </a:p>
          <a:p>
            <a:r>
              <a:rPr kumimoji="1" lang="ja-JP" altLang="en-US" dirty="0"/>
              <a:t>ツールの概略が理解できたのはよかった。今後は企業向けの提案に活かせる深堀りが必要。</a:t>
            </a:r>
            <a:endParaRPr kumimoji="1" lang="en-US" altLang="ja-JP" dirty="0"/>
          </a:p>
          <a:p>
            <a:r>
              <a:rPr lang="ja-JP" altLang="en-US" dirty="0"/>
              <a:t>毎回、本家本元から話しが聴ける。調査研究の結果の反面も意識するため実例。</a:t>
            </a:r>
            <a:endParaRPr lang="en-US" altLang="ja-JP" dirty="0"/>
          </a:p>
          <a:p>
            <a:r>
              <a:rPr kumimoji="1" lang="ja-JP" altLang="en-US" dirty="0"/>
              <a:t>新しい知識を得られたのはよかった。</a:t>
            </a:r>
            <a:endParaRPr kumimoji="1" lang="en-US" altLang="ja-JP" dirty="0"/>
          </a:p>
          <a:p>
            <a:r>
              <a:rPr lang="ja-JP" altLang="en-US" dirty="0"/>
              <a:t>本業が製造業で</a:t>
            </a:r>
            <a:r>
              <a:rPr lang="en-US" altLang="ja-JP" dirty="0"/>
              <a:t>PowerApps</a:t>
            </a:r>
            <a:r>
              <a:rPr lang="ja-JP" altLang="en-US" dirty="0"/>
              <a:t>を使っている立場、導入はやったことがないので経営支援に活かす知識欲しい。</a:t>
            </a:r>
            <a:endParaRPr lang="en-US" altLang="ja-JP" dirty="0"/>
          </a:p>
          <a:p>
            <a:r>
              <a:rPr lang="ja-JP" altLang="en-US" dirty="0"/>
              <a:t>具体的な事例は知れたため情報提供までで、導入支援できるための理解が欲しいところ。</a:t>
            </a:r>
            <a:endParaRPr lang="en-US" altLang="ja-JP" dirty="0"/>
          </a:p>
          <a:p>
            <a:r>
              <a:rPr lang="ja-JP" altLang="en-US" dirty="0"/>
              <a:t>次は使う側の意見がそろそろ欲しいところ。</a:t>
            </a:r>
            <a:endParaRPr lang="en-US" altLang="ja-JP" dirty="0"/>
          </a:p>
          <a:p>
            <a:r>
              <a:rPr lang="en-US" altLang="ja-JP" dirty="0" err="1"/>
              <a:t>Kintone</a:t>
            </a:r>
            <a:r>
              <a:rPr lang="ja-JP" altLang="en-US" dirty="0"/>
              <a:t>を入ってはいるけど使ってない会社がいる。</a:t>
            </a:r>
            <a:endParaRPr lang="en-US" altLang="ja-JP" dirty="0"/>
          </a:p>
          <a:p>
            <a:endParaRPr kumimoji="1" lang="ja-JP" altLang="en-US" dirty="0"/>
          </a:p>
        </p:txBody>
      </p:sp>
    </p:spTree>
    <p:extLst>
      <p:ext uri="{BB962C8B-B14F-4D97-AF65-F5344CB8AC3E}">
        <p14:creationId xmlns:p14="http://schemas.microsoft.com/office/powerpoint/2010/main" val="40764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pPr marL="0" indent="0"/>
            <a:r>
              <a:rPr lang="ja-JP" altLang="en-US"/>
              <a:t>（２）今後、研究会で得たいこと</a:t>
            </a:r>
            <a:endParaRPr kumimoji="1" lang="ja-JP" altLang="en-US"/>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p:txBody>
          <a:bodyPr>
            <a:normAutofit fontScale="62500" lnSpcReduction="20000"/>
          </a:bodyPr>
          <a:lstStyle/>
          <a:p>
            <a:r>
              <a:rPr kumimoji="1" lang="ja-JP" altLang="en-US" dirty="0"/>
              <a:t>具体的なデジタル支援事例（５）</a:t>
            </a:r>
            <a:endParaRPr kumimoji="1" lang="en-US" altLang="ja-JP" dirty="0"/>
          </a:p>
          <a:p>
            <a:r>
              <a:rPr kumimoji="1" lang="ja-JP" altLang="en-US" dirty="0"/>
              <a:t>中小企業への支援スキル・考え（２）</a:t>
            </a:r>
            <a:endParaRPr kumimoji="1" lang="en-US" altLang="ja-JP" dirty="0"/>
          </a:p>
          <a:p>
            <a:r>
              <a:rPr lang="ja-JP" altLang="en-US" dirty="0"/>
              <a:t>デジタル支援パッケージ案（４）</a:t>
            </a:r>
            <a:endParaRPr lang="en-US" altLang="ja-JP" dirty="0"/>
          </a:p>
          <a:p>
            <a:r>
              <a:rPr kumimoji="1" lang="ja-JP" altLang="en-US" dirty="0"/>
              <a:t>ユーザーの側・立場で評価・検証（２）</a:t>
            </a:r>
            <a:endParaRPr kumimoji="1" lang="en-US" altLang="ja-JP" dirty="0"/>
          </a:p>
          <a:p>
            <a:r>
              <a:rPr lang="ja-JP" altLang="en-US" dirty="0"/>
              <a:t>中小企業への提案資料（２）</a:t>
            </a:r>
            <a:endParaRPr lang="en-US" altLang="ja-JP" dirty="0"/>
          </a:p>
          <a:p>
            <a:r>
              <a:rPr lang="ja-JP" altLang="en-US" dirty="0"/>
              <a:t>ツールの比較表（２）</a:t>
            </a:r>
            <a:endParaRPr lang="en-US" altLang="ja-JP" dirty="0"/>
          </a:p>
          <a:p>
            <a:r>
              <a:rPr lang="ja-JP" altLang="en-US" dirty="0"/>
              <a:t>支援スキルマップ（１）</a:t>
            </a:r>
            <a:endParaRPr lang="en-US" altLang="ja-JP" dirty="0"/>
          </a:p>
          <a:p>
            <a:r>
              <a:rPr kumimoji="1" lang="ja-JP" altLang="en-US" dirty="0"/>
              <a:t>実際にツールをつかってみる（４）</a:t>
            </a:r>
            <a:endParaRPr kumimoji="1" lang="en-US" altLang="ja-JP" dirty="0"/>
          </a:p>
          <a:p>
            <a:r>
              <a:rPr lang="ja-JP" altLang="en-US" dirty="0"/>
              <a:t>事務系に使えるツールも知りたい（１）</a:t>
            </a:r>
            <a:endParaRPr lang="en-US" altLang="ja-JP" dirty="0"/>
          </a:p>
          <a:p>
            <a:r>
              <a:rPr kumimoji="1" lang="ja-JP" altLang="en-US" dirty="0"/>
              <a:t>中小企業が導入できる必要条件（１）</a:t>
            </a:r>
            <a:endParaRPr kumimoji="1" lang="en-US" altLang="ja-JP" dirty="0"/>
          </a:p>
          <a:p>
            <a:r>
              <a:rPr kumimoji="1" lang="ja-JP" altLang="en-US" dirty="0"/>
              <a:t>デジタルツールの価格調査（１）</a:t>
            </a:r>
            <a:endParaRPr kumimoji="1" lang="en-US" altLang="ja-JP" dirty="0"/>
          </a:p>
          <a:p>
            <a:r>
              <a:rPr kumimoji="1" lang="ja-JP" altLang="en-US" dirty="0"/>
              <a:t>企業側との交流会（１）</a:t>
            </a:r>
            <a:endParaRPr kumimoji="1" lang="en-US" altLang="ja-JP" dirty="0"/>
          </a:p>
          <a:p>
            <a:r>
              <a:rPr lang="en-US" altLang="ja-JP" dirty="0"/>
              <a:t>BI</a:t>
            </a:r>
            <a:r>
              <a:rPr lang="ja-JP" altLang="en-US" dirty="0"/>
              <a:t>ツールの活用方法（１）</a:t>
            </a:r>
            <a:endParaRPr lang="en-US" altLang="ja-JP" dirty="0"/>
          </a:p>
          <a:p>
            <a:r>
              <a:rPr kumimoji="1" lang="ja-JP" altLang="en-US" dirty="0"/>
              <a:t>年代・階層別の</a:t>
            </a:r>
            <a:r>
              <a:rPr kumimoji="1" lang="en-US" altLang="ja-JP" dirty="0"/>
              <a:t>DX</a:t>
            </a:r>
            <a:r>
              <a:rPr kumimoji="1" lang="ja-JP" altLang="en-US" dirty="0"/>
              <a:t>研修アイデア（１）</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05946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pPr marL="0" indent="0"/>
            <a:r>
              <a:rPr kumimoji="1" lang="ja-JP" altLang="en-US"/>
              <a:t>（３）来年度の運営方針について</a:t>
            </a:r>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p:txBody>
          <a:bodyPr/>
          <a:lstStyle/>
          <a:p>
            <a:pPr marL="0" indent="0">
              <a:buNone/>
            </a:pPr>
            <a:r>
              <a:rPr lang="ja-JP" altLang="en-US" dirty="0"/>
              <a:t>これまでのご意見を参考にして、運営側で検討して再提案させていただきます。</a:t>
            </a:r>
            <a:endParaRPr kumimoji="1" lang="ja-JP" altLang="en-US" dirty="0"/>
          </a:p>
        </p:txBody>
      </p:sp>
    </p:spTree>
    <p:extLst>
      <p:ext uri="{BB962C8B-B14F-4D97-AF65-F5344CB8AC3E}">
        <p14:creationId xmlns:p14="http://schemas.microsoft.com/office/powerpoint/2010/main" val="3783410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4D54B8-91EF-A36F-44BD-1FDFBD044E31}"/>
              </a:ext>
            </a:extLst>
          </p:cNvPr>
          <p:cNvSpPr>
            <a:spLocks noGrp="1"/>
          </p:cNvSpPr>
          <p:nvPr>
            <p:ph type="title"/>
          </p:nvPr>
        </p:nvSpPr>
        <p:spPr/>
        <p:txBody>
          <a:bodyPr>
            <a:normAutofit/>
          </a:bodyPr>
          <a:lstStyle/>
          <a:p>
            <a:r>
              <a:rPr kumimoji="1" lang="ja-JP" altLang="en-US"/>
              <a:t>３．役割分担</a:t>
            </a:r>
            <a:r>
              <a:rPr lang="ja-JP" altLang="en-US"/>
              <a:t>／山上幹事</a:t>
            </a:r>
            <a:br>
              <a:rPr kumimoji="1" lang="en-US" altLang="ja-JP"/>
            </a:br>
            <a:endParaRPr kumimoji="1" lang="ja-JP" altLang="en-US"/>
          </a:p>
        </p:txBody>
      </p:sp>
      <p:sp>
        <p:nvSpPr>
          <p:cNvPr id="3" name="テキスト プレースホルダー 2">
            <a:extLst>
              <a:ext uri="{FF2B5EF4-FFF2-40B4-BE49-F238E27FC236}">
                <a16:creationId xmlns:a16="http://schemas.microsoft.com/office/drawing/2014/main" id="{E93D4B69-4623-8C5D-AF79-5CD974C02C7E}"/>
              </a:ext>
            </a:extLst>
          </p:cNvPr>
          <p:cNvSpPr>
            <a:spLocks noGrp="1"/>
          </p:cNvSpPr>
          <p:nvPr>
            <p:ph type="body" idx="1"/>
          </p:nvPr>
        </p:nvSpPr>
        <p:spPr/>
        <p:txBody>
          <a:bodyPr/>
          <a:lstStyle/>
          <a:p>
            <a:r>
              <a:rPr kumimoji="1" lang="ja-JP" altLang="en-US"/>
              <a:t>令和５年度の役割分担</a:t>
            </a:r>
          </a:p>
        </p:txBody>
      </p:sp>
    </p:spTree>
    <p:extLst>
      <p:ext uri="{BB962C8B-B14F-4D97-AF65-F5344CB8AC3E}">
        <p14:creationId xmlns:p14="http://schemas.microsoft.com/office/powerpoint/2010/main" val="27443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A7E39-D8ED-8FFB-5113-F000A23A6E11}"/>
              </a:ext>
            </a:extLst>
          </p:cNvPr>
          <p:cNvSpPr>
            <a:spLocks noGrp="1"/>
          </p:cNvSpPr>
          <p:nvPr>
            <p:ph type="title"/>
          </p:nvPr>
        </p:nvSpPr>
        <p:spPr/>
        <p:txBody>
          <a:bodyPr/>
          <a:lstStyle/>
          <a:p>
            <a:r>
              <a:rPr kumimoji="1" lang="ja-JP" altLang="en-US"/>
              <a:t>本日の内容</a:t>
            </a:r>
          </a:p>
        </p:txBody>
      </p:sp>
      <p:sp>
        <p:nvSpPr>
          <p:cNvPr id="3" name="コンテンツ プレースホルダー 2">
            <a:extLst>
              <a:ext uri="{FF2B5EF4-FFF2-40B4-BE49-F238E27FC236}">
                <a16:creationId xmlns:a16="http://schemas.microsoft.com/office/drawing/2014/main" id="{82569A0E-C830-1FC5-9632-590E0D86CE1F}"/>
              </a:ext>
            </a:extLst>
          </p:cNvPr>
          <p:cNvSpPr>
            <a:spLocks noGrp="1"/>
          </p:cNvSpPr>
          <p:nvPr>
            <p:ph idx="1"/>
          </p:nvPr>
        </p:nvSpPr>
        <p:spPr>
          <a:xfrm>
            <a:off x="495300" y="1600201"/>
            <a:ext cx="8915400" cy="4781127"/>
          </a:xfrm>
        </p:spPr>
        <p:txBody>
          <a:bodyPr>
            <a:normAutofit fontScale="92500" lnSpcReduction="10000"/>
          </a:bodyPr>
          <a:lstStyle/>
          <a:p>
            <a:pPr marL="0" indent="0">
              <a:buNone/>
            </a:pPr>
            <a:r>
              <a:rPr kumimoji="1" lang="ja-JP" altLang="en-US"/>
              <a:t>～ 幹事あいさつ</a:t>
            </a:r>
            <a:r>
              <a:rPr lang="ja-JP" altLang="en-US"/>
              <a:t>／山上幹事 </a:t>
            </a:r>
            <a:r>
              <a:rPr kumimoji="1" lang="ja-JP" altLang="en-US"/>
              <a:t>～</a:t>
            </a:r>
            <a:endParaRPr kumimoji="1" lang="en-US" altLang="ja-JP"/>
          </a:p>
          <a:p>
            <a:pPr marL="0" indent="0">
              <a:buNone/>
            </a:pPr>
            <a:r>
              <a:rPr kumimoji="1" lang="ja-JP" altLang="en-US"/>
              <a:t>１．これまでの振り返り／西本</a:t>
            </a:r>
            <a:endParaRPr kumimoji="1" lang="en-US" altLang="ja-JP"/>
          </a:p>
          <a:p>
            <a:pPr marL="0" indent="0">
              <a:buNone/>
            </a:pPr>
            <a:r>
              <a:rPr lang="ja-JP" altLang="en-US"/>
              <a:t>２．メンバーによるディスカッション／西本</a:t>
            </a:r>
            <a:endParaRPr lang="en-US" altLang="ja-JP"/>
          </a:p>
          <a:p>
            <a:pPr marL="0" indent="0">
              <a:buNone/>
            </a:pPr>
            <a:r>
              <a:rPr kumimoji="1" lang="ja-JP" altLang="en-US"/>
              <a:t>（１）これまでの感想について</a:t>
            </a:r>
            <a:endParaRPr kumimoji="1" lang="en-US" altLang="ja-JP"/>
          </a:p>
          <a:p>
            <a:pPr marL="0" indent="0">
              <a:buNone/>
            </a:pPr>
            <a:r>
              <a:rPr lang="ja-JP" altLang="en-US"/>
              <a:t>（２）今後、研究会で得たいこと</a:t>
            </a:r>
            <a:endParaRPr lang="en-US" altLang="ja-JP"/>
          </a:p>
          <a:p>
            <a:pPr marL="0" indent="0">
              <a:buNone/>
            </a:pPr>
            <a:r>
              <a:rPr kumimoji="1" lang="ja-JP" altLang="en-US"/>
              <a:t>（３）来年度の運営方針について</a:t>
            </a:r>
            <a:endParaRPr kumimoji="1" lang="en-US" altLang="ja-JP"/>
          </a:p>
          <a:p>
            <a:pPr marL="0" indent="0">
              <a:buNone/>
            </a:pPr>
            <a:r>
              <a:rPr lang="ja-JP" altLang="en-US"/>
              <a:t>３．役割分担／山上</a:t>
            </a:r>
            <a:endParaRPr lang="en-US" altLang="ja-JP"/>
          </a:p>
          <a:p>
            <a:pPr marL="0" indent="0">
              <a:buNone/>
            </a:pPr>
            <a:r>
              <a:rPr kumimoji="1" lang="ja-JP" altLang="en-US"/>
              <a:t>４．その他の提案／楠田</a:t>
            </a:r>
            <a:endParaRPr kumimoji="1" lang="en-US" altLang="ja-JP"/>
          </a:p>
          <a:p>
            <a:pPr marL="0" indent="0" algn="r">
              <a:buNone/>
            </a:pPr>
            <a:r>
              <a:rPr lang="ja-JP" altLang="en-US"/>
              <a:t>進行：米田</a:t>
            </a:r>
            <a:endParaRPr kumimoji="1" lang="ja-JP" altLang="en-US"/>
          </a:p>
        </p:txBody>
      </p:sp>
    </p:spTree>
    <p:extLst>
      <p:ext uri="{BB962C8B-B14F-4D97-AF65-F5344CB8AC3E}">
        <p14:creationId xmlns:p14="http://schemas.microsoft.com/office/powerpoint/2010/main" val="291977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474299" y="138375"/>
            <a:ext cx="5270789" cy="581659"/>
          </a:xfrm>
          <a:prstGeom prst="rect">
            <a:avLst/>
          </a:prstGeom>
          <a:noFill/>
          <a:ln>
            <a:noFill/>
          </a:ln>
        </p:spPr>
        <p:txBody>
          <a:bodyPr spcFirstLastPara="1" vert="horz" wrap="square" lIns="91425" tIns="45700" rIns="91425" bIns="45700" rtlCol="0" anchor="ctr" anchorCtr="0">
            <a:noAutofit/>
          </a:bodyPr>
          <a:lstStyle/>
          <a:p>
            <a:pPr algn="l">
              <a:lnSpc>
                <a:spcPct val="90000"/>
              </a:lnSpc>
              <a:spcBef>
                <a:spcPts val="0"/>
              </a:spcBef>
              <a:buClr>
                <a:schemeClr val="dk1"/>
              </a:buClr>
              <a:buSzPts val="2400"/>
            </a:pPr>
            <a:r>
              <a:rPr lang="ja-JP" altLang="en-US" sz="3200">
                <a:latin typeface="BIZ UDPゴシック" panose="020B0400000000000000" pitchFamily="50" charset="-128"/>
                <a:ea typeface="BIZ UDPゴシック" panose="020B0400000000000000" pitchFamily="50" charset="-128"/>
              </a:rPr>
              <a:t>　（１）令和５年度 運営体制</a:t>
            </a:r>
            <a:endParaRPr sz="3200">
              <a:latin typeface="BIZ UDPゴシック" panose="020B0400000000000000" pitchFamily="50" charset="-128"/>
              <a:ea typeface="BIZ UDPゴシック" panose="020B0400000000000000" pitchFamily="50" charset="-128"/>
            </a:endParaRPr>
          </a:p>
        </p:txBody>
      </p:sp>
      <p:graphicFrame>
        <p:nvGraphicFramePr>
          <p:cNvPr id="189" name="Google Shape;189;p29"/>
          <p:cNvGraphicFramePr/>
          <p:nvPr>
            <p:extLst>
              <p:ext uri="{D42A27DB-BD31-4B8C-83A1-F6EECF244321}">
                <p14:modId xmlns:p14="http://schemas.microsoft.com/office/powerpoint/2010/main" val="2450097489"/>
              </p:ext>
            </p:extLst>
          </p:nvPr>
        </p:nvGraphicFramePr>
        <p:xfrm>
          <a:off x="786818" y="824209"/>
          <a:ext cx="8419330" cy="5551045"/>
        </p:xfrm>
        <a:graphic>
          <a:graphicData uri="http://schemas.openxmlformats.org/drawingml/2006/table">
            <a:tbl>
              <a:tblPr firstRow="1" bandRow="1">
                <a:noFill/>
              </a:tblPr>
              <a:tblGrid>
                <a:gridCol w="1494175">
                  <a:extLst>
                    <a:ext uri="{9D8B030D-6E8A-4147-A177-3AD203B41FA5}">
                      <a16:colId xmlns:a16="http://schemas.microsoft.com/office/drawing/2014/main" val="20000"/>
                    </a:ext>
                  </a:extLst>
                </a:gridCol>
                <a:gridCol w="1234976">
                  <a:extLst>
                    <a:ext uri="{9D8B030D-6E8A-4147-A177-3AD203B41FA5}">
                      <a16:colId xmlns:a16="http://schemas.microsoft.com/office/drawing/2014/main" val="20001"/>
                    </a:ext>
                  </a:extLst>
                </a:gridCol>
                <a:gridCol w="3090334">
                  <a:extLst>
                    <a:ext uri="{9D8B030D-6E8A-4147-A177-3AD203B41FA5}">
                      <a16:colId xmlns:a16="http://schemas.microsoft.com/office/drawing/2014/main" val="20002"/>
                    </a:ext>
                  </a:extLst>
                </a:gridCol>
                <a:gridCol w="2599845">
                  <a:extLst>
                    <a:ext uri="{9D8B030D-6E8A-4147-A177-3AD203B41FA5}">
                      <a16:colId xmlns:a16="http://schemas.microsoft.com/office/drawing/2014/main" val="20003"/>
                    </a:ext>
                  </a:extLst>
                </a:gridCol>
              </a:tblGrid>
              <a:tr h="646083">
                <a:tc gridSpan="4">
                  <a:txBody>
                    <a:bodyPr/>
                    <a:lstStyle/>
                    <a:p>
                      <a:pPr marL="0" marR="0" lvl="0" indent="0" algn="l" rtl="0">
                        <a:spcBef>
                          <a:spcPts val="0"/>
                        </a:spcBef>
                        <a:spcAft>
                          <a:spcPts val="0"/>
                        </a:spcAft>
                        <a:buNone/>
                      </a:pPr>
                      <a:r>
                        <a:rPr lang="ja-JP" altLang="en-US" sz="3200" u="none" strike="noStrike" cap="none">
                          <a:latin typeface="BIZ UDPゴシック" panose="020B0400000000000000" pitchFamily="50" charset="-128"/>
                          <a:ea typeface="BIZ UDPゴシック" panose="020B0400000000000000" pitchFamily="50" charset="-128"/>
                        </a:rPr>
                        <a:t>ひょうごデジタル経営</a:t>
                      </a:r>
                      <a:r>
                        <a:rPr lang="ja-JP" sz="3200" u="none" strike="noStrike" cap="none">
                          <a:latin typeface="BIZ UDPゴシック" panose="020B0400000000000000" pitchFamily="50" charset="-128"/>
                          <a:ea typeface="BIZ UDPゴシック" panose="020B0400000000000000" pitchFamily="50" charset="-128"/>
                        </a:rPr>
                        <a:t>研究会</a:t>
                      </a:r>
                      <a:endParaRPr>
                        <a:latin typeface="BIZ UDPゴシック" panose="020B0400000000000000" pitchFamily="50" charset="-128"/>
                        <a:ea typeface="BIZ UDPゴシック" panose="020B0400000000000000" pitchFamily="50" charset="-128"/>
                      </a:endParaRPr>
                    </a:p>
                  </a:txBody>
                  <a:tcPr marL="91450" marR="91450" marT="45725" marB="45725"/>
                </a:tc>
                <a:tc hMerge="1">
                  <a:txBody>
                    <a:bodyPr/>
                    <a:lstStyle/>
                    <a:p>
                      <a:endParaRPr lang="ja-JP"/>
                    </a:p>
                  </a:txBody>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0"/>
                  </a:ext>
                </a:extLst>
              </a:tr>
              <a:tr h="918114">
                <a:tc>
                  <a:txBody>
                    <a:bodyPr/>
                    <a:lstStyle/>
                    <a:p>
                      <a:pPr marL="0" marR="0" lvl="0" indent="0" algn="l" rtl="0">
                        <a:spcBef>
                          <a:spcPts val="0"/>
                        </a:spcBef>
                        <a:spcAft>
                          <a:spcPts val="0"/>
                        </a:spcAft>
                        <a:buNone/>
                      </a:pPr>
                      <a:r>
                        <a:rPr lang="ja-JP" sz="2400">
                          <a:latin typeface="BIZ UDPゴシック" panose="020B0400000000000000" pitchFamily="50" charset="-128"/>
                          <a:ea typeface="BIZ UDPゴシック" panose="020B0400000000000000" pitchFamily="50" charset="-128"/>
                        </a:rPr>
                        <a:t>例会</a:t>
                      </a:r>
                      <a:endParaRPr>
                        <a:latin typeface="BIZ UDPゴシック" panose="020B0400000000000000" pitchFamily="50" charset="-128"/>
                        <a:ea typeface="BIZ UDPゴシック" panose="020B0400000000000000" pitchFamily="50" charset="-128"/>
                      </a:endParaRPr>
                    </a:p>
                  </a:txBody>
                  <a:tcPr marL="91450" marR="91450" marT="45725" marB="45725"/>
                </a:tc>
                <a:tc gridSpan="2">
                  <a:txBody>
                    <a:bodyPr/>
                    <a:lstStyle/>
                    <a:p>
                      <a:pPr marL="0" marR="0" lvl="0" indent="0" algn="l" rtl="0">
                        <a:spcBef>
                          <a:spcPts val="0"/>
                        </a:spcBef>
                        <a:spcAft>
                          <a:spcPts val="0"/>
                        </a:spcAft>
                        <a:buNone/>
                      </a:pPr>
                      <a:r>
                        <a:rPr lang="ja-JP" altLang="en-US" sz="2400" b="0" i="0" u="none" strike="noStrike" cap="none">
                          <a:solidFill>
                            <a:srgbClr val="000000"/>
                          </a:solidFill>
                          <a:latin typeface="BIZ UDPゴシック" panose="020B0400000000000000" pitchFamily="50" charset="-128"/>
                          <a:ea typeface="BIZ UDPゴシック" panose="020B0400000000000000" pitchFamily="50" charset="-128"/>
                          <a:cs typeface="Calibri"/>
                          <a:sym typeface="Calibri"/>
                        </a:rPr>
                        <a:t>月１回（第４火曜日）</a:t>
                      </a:r>
                      <a:endParaRPr lang="en-US" altLang="ja-JP" sz="2400" b="0" i="0" u="none" strike="noStrike" cap="none">
                        <a:solidFill>
                          <a:srgbClr val="000000"/>
                        </a:solidFill>
                        <a:latin typeface="BIZ UDPゴシック" panose="020B0400000000000000" pitchFamily="50" charset="-128"/>
                        <a:ea typeface="BIZ UDPゴシック" panose="020B0400000000000000" pitchFamily="50" charset="-128"/>
                        <a:cs typeface="Calibri"/>
                        <a:sym typeface="Calibri"/>
                      </a:endParaRPr>
                    </a:p>
                    <a:p>
                      <a:pPr marL="0" marR="0" lvl="0" indent="0" algn="l" rtl="0">
                        <a:spcBef>
                          <a:spcPts val="0"/>
                        </a:spcBef>
                        <a:spcAft>
                          <a:spcPts val="0"/>
                        </a:spcAft>
                        <a:buNone/>
                      </a:pPr>
                      <a:r>
                        <a:rPr lang="ja-JP" altLang="en-US" sz="2400" b="0" i="0" u="none" strike="noStrike" cap="none">
                          <a:solidFill>
                            <a:srgbClr val="000000"/>
                          </a:solidFill>
                          <a:latin typeface="BIZ UDPゴシック" panose="020B0400000000000000" pitchFamily="50" charset="-128"/>
                          <a:ea typeface="BIZ UDPゴシック" panose="020B0400000000000000" pitchFamily="50" charset="-128"/>
                          <a:cs typeface="Calibri"/>
                          <a:sym typeface="Calibri"/>
                        </a:rPr>
                        <a:t>原則オンライン</a:t>
                      </a:r>
                      <a:endParaRPr sz="2400">
                        <a:latin typeface="BIZ UDPゴシック" panose="020B0400000000000000" pitchFamily="50" charset="-128"/>
                        <a:ea typeface="BIZ UDPゴシック" panose="020B0400000000000000" pitchFamily="50" charset="-128"/>
                      </a:endParaRPr>
                    </a:p>
                  </a:txBody>
                  <a:tcPr marL="91450" marR="91450" marT="45725" marB="45725"/>
                </a:tc>
                <a:tc hMerge="1">
                  <a:txBody>
                    <a:bodyPr/>
                    <a:lstStyle/>
                    <a:p>
                      <a:endParaRPr lang="ja-JP"/>
                    </a:p>
                  </a:txBody>
                  <a:tcPr/>
                </a:tc>
                <a:tc>
                  <a:txBody>
                    <a:bodyPr/>
                    <a:lstStyle/>
                    <a:p>
                      <a:pPr marL="0" marR="0" lvl="0" indent="0" algn="l" rtl="0">
                        <a:lnSpc>
                          <a:spcPct val="100000"/>
                        </a:lnSpc>
                        <a:spcBef>
                          <a:spcPts val="0"/>
                        </a:spcBef>
                        <a:spcAft>
                          <a:spcPts val="0"/>
                        </a:spcAft>
                        <a:buClr>
                          <a:schemeClr val="dk1"/>
                        </a:buClr>
                        <a:buSzPts val="2400"/>
                        <a:buFont typeface="Calibri"/>
                        <a:buNone/>
                      </a:pPr>
                      <a:r>
                        <a:rPr lang="ja-JP" altLang="en-US" sz="2400">
                          <a:latin typeface="BIZ UDPゴシック" panose="020B0400000000000000" pitchFamily="50" charset="-128"/>
                          <a:ea typeface="BIZ UDPゴシック" panose="020B0400000000000000" pitchFamily="50" charset="-128"/>
                        </a:rPr>
                        <a:t>常時オブザーバー参加者</a:t>
                      </a:r>
                      <a:r>
                        <a:rPr lang="ja-JP" sz="2400">
                          <a:latin typeface="BIZ UDPゴシック" panose="020B0400000000000000" pitchFamily="50" charset="-128"/>
                          <a:ea typeface="BIZ UDPゴシック" panose="020B0400000000000000" pitchFamily="50" charset="-128"/>
                        </a:rPr>
                        <a:t>募集</a:t>
                      </a:r>
                      <a:r>
                        <a:rPr lang="ja-JP" altLang="en-US" sz="2400">
                          <a:latin typeface="BIZ UDPゴシック" panose="020B0400000000000000" pitchFamily="50" charset="-128"/>
                          <a:ea typeface="BIZ UDPゴシック" panose="020B0400000000000000" pitchFamily="50" charset="-128"/>
                        </a:rPr>
                        <a:t>中</a:t>
                      </a:r>
                      <a:endParaRPr>
                        <a:latin typeface="BIZ UDPゴシック" panose="020B0400000000000000" pitchFamily="50" charset="-128"/>
                        <a:ea typeface="BIZ UDPゴシック" panose="020B0400000000000000" pitchFamily="50" charset="-128"/>
                      </a:endParaRPr>
                    </a:p>
                  </a:txBody>
                  <a:tcPr marL="91450" marR="91450" marT="45725" marB="45725" anchor="ctr"/>
                </a:tc>
                <a:extLst>
                  <a:ext uri="{0D108BD9-81ED-4DB2-BD59-A6C34878D82A}">
                    <a16:rowId xmlns:a16="http://schemas.microsoft.com/office/drawing/2014/main" val="10001"/>
                  </a:ext>
                </a:extLst>
              </a:tr>
              <a:tr h="2660689">
                <a:tc>
                  <a:txBody>
                    <a:bodyPr/>
                    <a:lstStyle/>
                    <a:p>
                      <a:pPr marL="0" marR="0" lvl="0" indent="0" algn="l" rtl="0">
                        <a:spcBef>
                          <a:spcPts val="0"/>
                        </a:spcBef>
                        <a:spcAft>
                          <a:spcPts val="0"/>
                        </a:spcAft>
                        <a:buNone/>
                      </a:pPr>
                      <a:r>
                        <a:rPr lang="ja-JP" altLang="en-US" sz="2400">
                          <a:latin typeface="BIZ UDPゴシック" panose="020B0400000000000000" pitchFamily="50" charset="-128"/>
                          <a:ea typeface="BIZ UDPゴシック" panose="020B0400000000000000" pitchFamily="50" charset="-128"/>
                        </a:rPr>
                        <a:t>運営</a:t>
                      </a:r>
                      <a:r>
                        <a:rPr lang="ja-JP" sz="2400">
                          <a:latin typeface="BIZ UDPゴシック" panose="020B0400000000000000" pitchFamily="50" charset="-128"/>
                          <a:ea typeface="BIZ UDPゴシック" panose="020B0400000000000000" pitchFamily="50" charset="-128"/>
                        </a:rPr>
                        <a:t>メンバー</a:t>
                      </a:r>
                      <a:endParaRPr sz="2400">
                        <a:latin typeface="BIZ UDPゴシック" panose="020B0400000000000000" pitchFamily="50" charset="-128"/>
                        <a:ea typeface="BIZ UDPゴシック" panose="020B0400000000000000" pitchFamily="50" charset="-128"/>
                      </a:endParaRPr>
                    </a:p>
                    <a:p>
                      <a:pPr marL="0" marR="0" lvl="0" indent="0" algn="l" rtl="0">
                        <a:spcBef>
                          <a:spcPts val="0"/>
                        </a:spcBef>
                        <a:spcAft>
                          <a:spcPts val="0"/>
                        </a:spcAft>
                        <a:buNone/>
                      </a:pPr>
                      <a:r>
                        <a:rPr lang="ja-JP" altLang="en-US" sz="2400">
                          <a:latin typeface="BIZ UDPゴシック" panose="020B0400000000000000" pitchFamily="50" charset="-128"/>
                          <a:ea typeface="BIZ UDPゴシック" panose="020B0400000000000000" pitchFamily="50" charset="-128"/>
                        </a:rPr>
                        <a:t> ６→</a:t>
                      </a:r>
                      <a:r>
                        <a:rPr lang="en-US" altLang="ja-JP" sz="2400">
                          <a:latin typeface="BIZ UDPゴシック" panose="020B0400000000000000" pitchFamily="50" charset="-128"/>
                          <a:ea typeface="BIZ UDPゴシック" panose="020B0400000000000000" pitchFamily="50" charset="-128"/>
                        </a:rPr>
                        <a:t>8</a:t>
                      </a:r>
                      <a:r>
                        <a:rPr lang="ja-JP" sz="2400">
                          <a:latin typeface="BIZ UDPゴシック" panose="020B0400000000000000" pitchFamily="50" charset="-128"/>
                          <a:ea typeface="BIZ UDPゴシック" panose="020B0400000000000000" pitchFamily="50" charset="-128"/>
                        </a:rPr>
                        <a:t>名</a:t>
                      </a:r>
                      <a:endParaRPr sz="2400">
                        <a:latin typeface="BIZ UDPゴシック" panose="020B0400000000000000" pitchFamily="50" charset="-128"/>
                        <a:ea typeface="BIZ UDPゴシック" panose="020B0400000000000000" pitchFamily="50" charset="-128"/>
                      </a:endParaRPr>
                    </a:p>
                    <a:p>
                      <a:pPr marL="0" marR="0" lvl="0" indent="0" algn="l" rtl="0">
                        <a:spcBef>
                          <a:spcPts val="0"/>
                        </a:spcBef>
                        <a:spcAft>
                          <a:spcPts val="0"/>
                        </a:spcAft>
                        <a:buNone/>
                      </a:pPr>
                      <a:endParaRPr sz="2400">
                        <a:latin typeface="BIZ UDPゴシック" panose="020B0400000000000000" pitchFamily="50" charset="-128"/>
                        <a:ea typeface="BIZ UDPゴシック" panose="020B0400000000000000" pitchFamily="50" charset="-128"/>
                      </a:endParaRPr>
                    </a:p>
                    <a:p>
                      <a:pPr marL="0" marR="0" lvl="0" indent="0" algn="l" rtl="0">
                        <a:spcBef>
                          <a:spcPts val="0"/>
                        </a:spcBef>
                        <a:spcAft>
                          <a:spcPts val="0"/>
                        </a:spcAft>
                        <a:buNone/>
                      </a:pPr>
                      <a:endParaRPr sz="2400">
                        <a:latin typeface="BIZ UDPゴシック" panose="020B0400000000000000" pitchFamily="50" charset="-128"/>
                        <a:ea typeface="BIZ UDPゴシック" panose="020B0400000000000000" pitchFamily="50" charset="-128"/>
                      </a:endParaRPr>
                    </a:p>
                    <a:p>
                      <a:pPr marL="0" marR="0" lvl="0" indent="0" algn="l" rtl="0">
                        <a:spcBef>
                          <a:spcPts val="0"/>
                        </a:spcBef>
                        <a:spcAft>
                          <a:spcPts val="0"/>
                        </a:spcAft>
                        <a:buNone/>
                      </a:pPr>
                      <a:endParaRPr sz="2400">
                        <a:latin typeface="BIZ UDPゴシック" panose="020B0400000000000000" pitchFamily="50" charset="-128"/>
                        <a:ea typeface="BIZ UDPゴシック" panose="020B0400000000000000" pitchFamily="50" charset="-128"/>
                      </a:endParaRPr>
                    </a:p>
                    <a:p>
                      <a:pPr marL="0" marR="0" lvl="0" indent="0" algn="l" rtl="0">
                        <a:spcBef>
                          <a:spcPts val="0"/>
                        </a:spcBef>
                        <a:spcAft>
                          <a:spcPts val="0"/>
                        </a:spcAft>
                        <a:buNone/>
                      </a:pPr>
                      <a:endParaRPr sz="2400">
                        <a:latin typeface="BIZ UDPゴシック" panose="020B0400000000000000" pitchFamily="50" charset="-128"/>
                        <a:ea typeface="BIZ UDPゴシック" panose="020B0400000000000000" pitchFamily="50" charset="-128"/>
                      </a:endParaRPr>
                    </a:p>
                  </a:txBody>
                  <a:tcPr marL="91450" marR="91450" marT="45725" marB="45725"/>
                </a:tc>
                <a:tc>
                  <a:txBody>
                    <a:bodyPr/>
                    <a:lstStyle/>
                    <a:p>
                      <a:pPr marL="0" marR="0" lvl="0" indent="0" algn="l" rtl="0">
                        <a:spcBef>
                          <a:spcPts val="0"/>
                        </a:spcBef>
                        <a:spcAft>
                          <a:spcPts val="0"/>
                        </a:spcAft>
                        <a:buNone/>
                      </a:pPr>
                      <a:r>
                        <a:rPr lang="ja-JP" sz="2400">
                          <a:solidFill>
                            <a:schemeClr val="dk1"/>
                          </a:solidFill>
                          <a:latin typeface="BIZ UDPゴシック" panose="020B0400000000000000" pitchFamily="50" charset="-128"/>
                          <a:ea typeface="BIZ UDPゴシック" panose="020B0400000000000000" pitchFamily="50" charset="-128"/>
                          <a:cs typeface="Calibri"/>
                          <a:sym typeface="Calibri"/>
                        </a:rPr>
                        <a:t>代　表</a:t>
                      </a:r>
                      <a:endParaRPr sz="2400">
                        <a:solidFill>
                          <a:schemeClr val="dk1"/>
                        </a:solidFill>
                        <a:latin typeface="BIZ UDPゴシック" panose="020B0400000000000000" pitchFamily="50" charset="-128"/>
                        <a:ea typeface="BIZ UDPゴシック" panose="020B0400000000000000" pitchFamily="50" charset="-128"/>
                        <a:cs typeface="Calibri"/>
                        <a:sym typeface="Calibri"/>
                      </a:endParaRPr>
                    </a:p>
                    <a:p>
                      <a:pPr marL="0" marR="0" lvl="0" indent="0" algn="l" rtl="0">
                        <a:spcBef>
                          <a:spcPts val="0"/>
                        </a:spcBef>
                        <a:spcAft>
                          <a:spcPts val="0"/>
                        </a:spcAft>
                        <a:buNone/>
                      </a:pPr>
                      <a:r>
                        <a:rPr lang="ja-JP" altLang="en-US" sz="2400">
                          <a:solidFill>
                            <a:schemeClr val="dk1"/>
                          </a:solidFill>
                          <a:latin typeface="BIZ UDPゴシック" panose="020B0400000000000000" pitchFamily="50" charset="-128"/>
                          <a:ea typeface="BIZ UDPゴシック" panose="020B0400000000000000" pitchFamily="50" charset="-128"/>
                          <a:cs typeface="Calibri"/>
                          <a:sym typeface="Calibri"/>
                        </a:rPr>
                        <a:t>幹</a:t>
                      </a:r>
                      <a:r>
                        <a:rPr lang="ja-JP" altLang="ja-JP" sz="2400">
                          <a:solidFill>
                            <a:schemeClr val="dk1"/>
                          </a:solidFill>
                          <a:latin typeface="BIZ UDPゴシック" panose="020B0400000000000000" pitchFamily="50" charset="-128"/>
                          <a:ea typeface="BIZ UDPゴシック" panose="020B0400000000000000" pitchFamily="50" charset="-128"/>
                          <a:cs typeface="Calibri"/>
                          <a:sym typeface="Calibri"/>
                        </a:rPr>
                        <a:t>　</a:t>
                      </a:r>
                      <a:r>
                        <a:rPr lang="ja-JP" altLang="en-US" sz="2400">
                          <a:solidFill>
                            <a:schemeClr val="dk1"/>
                          </a:solidFill>
                          <a:latin typeface="BIZ UDPゴシック" panose="020B0400000000000000" pitchFamily="50" charset="-128"/>
                          <a:ea typeface="BIZ UDPゴシック" panose="020B0400000000000000" pitchFamily="50" charset="-128"/>
                          <a:cs typeface="Calibri"/>
                          <a:sym typeface="Calibri"/>
                        </a:rPr>
                        <a:t>事</a:t>
                      </a:r>
                      <a:endParaRPr lang="en-US" altLang="ja-JP" sz="2400">
                        <a:solidFill>
                          <a:schemeClr val="dk1"/>
                        </a:solidFill>
                        <a:latin typeface="BIZ UDPゴシック" panose="020B0400000000000000" pitchFamily="50" charset="-128"/>
                        <a:ea typeface="BIZ UDPゴシック" panose="020B0400000000000000" pitchFamily="50" charset="-128"/>
                        <a:cs typeface="Calibri"/>
                        <a:sym typeface="Calibri"/>
                      </a:endParaRPr>
                    </a:p>
                    <a:p>
                      <a:pPr marL="0" marR="0" lvl="0" indent="0" algn="l" rtl="0">
                        <a:spcBef>
                          <a:spcPts val="0"/>
                        </a:spcBef>
                        <a:spcAft>
                          <a:spcPts val="0"/>
                        </a:spcAft>
                        <a:buNone/>
                      </a:pPr>
                      <a:r>
                        <a:rPr lang="ja-JP" altLang="en-US" sz="2400">
                          <a:solidFill>
                            <a:schemeClr val="dk1"/>
                          </a:solidFill>
                          <a:latin typeface="BIZ UDPゴシック" panose="020B0400000000000000" pitchFamily="50" charset="-128"/>
                          <a:ea typeface="BIZ UDPゴシック" panose="020B0400000000000000" pitchFamily="50" charset="-128"/>
                          <a:cs typeface="Calibri"/>
                          <a:sym typeface="Calibri"/>
                        </a:rPr>
                        <a:t>会　計</a:t>
                      </a:r>
                      <a:endParaRPr sz="2400">
                        <a:solidFill>
                          <a:schemeClr val="dk1"/>
                        </a:solidFill>
                        <a:latin typeface="BIZ UDPゴシック" panose="020B0400000000000000" pitchFamily="50" charset="-128"/>
                        <a:ea typeface="BIZ UDPゴシック" panose="020B0400000000000000" pitchFamily="50" charset="-128"/>
                        <a:cs typeface="Calibri"/>
                        <a:sym typeface="Calibri"/>
                      </a:endParaRPr>
                    </a:p>
                    <a:p>
                      <a:pPr marL="0" marR="0" lvl="0" indent="0" algn="l" rtl="0">
                        <a:spcBef>
                          <a:spcPts val="0"/>
                        </a:spcBef>
                        <a:spcAft>
                          <a:spcPts val="0"/>
                        </a:spcAft>
                        <a:buNone/>
                      </a:pPr>
                      <a:r>
                        <a:rPr lang="ja-JP" altLang="en-US" sz="2400">
                          <a:latin typeface="BIZ UDPゴシック" panose="020B0400000000000000" pitchFamily="50" charset="-128"/>
                          <a:ea typeface="BIZ UDPゴシック" panose="020B0400000000000000" pitchFamily="50" charset="-128"/>
                        </a:rPr>
                        <a:t>広　報</a:t>
                      </a:r>
                      <a:r>
                        <a:rPr lang="ja-JP" sz="2400">
                          <a:latin typeface="BIZ UDPゴシック" panose="020B0400000000000000" pitchFamily="50" charset="-128"/>
                          <a:ea typeface="BIZ UDPゴシック" panose="020B0400000000000000" pitchFamily="50" charset="-128"/>
                        </a:rPr>
                        <a:t>　　</a:t>
                      </a:r>
                      <a:endParaRPr sz="2400">
                        <a:latin typeface="BIZ UDPゴシック" panose="020B0400000000000000" pitchFamily="50" charset="-128"/>
                        <a:ea typeface="BIZ UDPゴシック" panose="020B0400000000000000" pitchFamily="50" charset="-128"/>
                      </a:endParaRPr>
                    </a:p>
                    <a:p>
                      <a:pPr marL="0" marR="0" lvl="0" indent="0" algn="l" rtl="0">
                        <a:spcBef>
                          <a:spcPts val="0"/>
                        </a:spcBef>
                        <a:spcAft>
                          <a:spcPts val="0"/>
                        </a:spcAft>
                        <a:buNone/>
                      </a:pPr>
                      <a:r>
                        <a:rPr lang="ja-JP" altLang="en-US" sz="2400">
                          <a:latin typeface="BIZ UDPゴシック" panose="020B0400000000000000" pitchFamily="50" charset="-128"/>
                          <a:ea typeface="BIZ UDPゴシック" panose="020B0400000000000000" pitchFamily="50" charset="-128"/>
                        </a:rPr>
                        <a:t>事務局</a:t>
                      </a:r>
                      <a:endParaRPr sz="2400">
                        <a:latin typeface="BIZ UDPゴシック" panose="020B0400000000000000" pitchFamily="50" charset="-128"/>
                        <a:ea typeface="BIZ UDPゴシック" panose="020B0400000000000000" pitchFamily="50" charset="-128"/>
                      </a:endParaRPr>
                    </a:p>
                    <a:p>
                      <a:pPr marL="0" marR="0" lvl="0" indent="0" algn="l" rtl="0">
                        <a:spcBef>
                          <a:spcPts val="0"/>
                        </a:spcBef>
                        <a:spcAft>
                          <a:spcPts val="0"/>
                        </a:spcAft>
                        <a:buNone/>
                      </a:pPr>
                      <a:endParaRPr sz="2400">
                        <a:latin typeface="BIZ UDPゴシック" panose="020B0400000000000000" pitchFamily="50" charset="-128"/>
                        <a:ea typeface="BIZ UDPゴシック" panose="020B0400000000000000" pitchFamily="50" charset="-128"/>
                      </a:endParaRPr>
                    </a:p>
                  </a:txBody>
                  <a:tcPr marL="91450" marR="91450" marT="45725" marB="45725"/>
                </a:tc>
                <a:tc gridSpan="2">
                  <a:txBody>
                    <a:bodyPr/>
                    <a:lstStyle/>
                    <a:p>
                      <a:pPr marL="0" marR="0" lvl="0" indent="0" algn="l" rtl="0">
                        <a:spcBef>
                          <a:spcPts val="0"/>
                        </a:spcBef>
                        <a:spcAft>
                          <a:spcPts val="0"/>
                        </a:spcAft>
                        <a:buNone/>
                      </a:pPr>
                      <a:r>
                        <a:rPr lang="ja-JP" altLang="en-US" sz="2400" b="0" i="0" u="none" strike="noStrike" cap="none" dirty="0">
                          <a:solidFill>
                            <a:srgbClr val="000000"/>
                          </a:solidFill>
                          <a:latin typeface="BIZ UDPゴシック" panose="020B0400000000000000" pitchFamily="50" charset="-128"/>
                          <a:ea typeface="BIZ UDPゴシック" panose="020B0400000000000000" pitchFamily="50" charset="-128"/>
                          <a:cs typeface="MS PGothic"/>
                          <a:sym typeface="MS PGothic"/>
                        </a:rPr>
                        <a:t>堂山　一成</a:t>
                      </a:r>
                      <a:endParaRPr lang="en-US" altLang="ja-JP" sz="2400" b="0" i="0" u="none" strike="noStrike" cap="none" dirty="0">
                        <a:solidFill>
                          <a:srgbClr val="000000"/>
                        </a:solidFill>
                        <a:latin typeface="BIZ UDPゴシック" panose="020B0400000000000000" pitchFamily="50" charset="-128"/>
                        <a:ea typeface="BIZ UDPゴシック" panose="020B0400000000000000" pitchFamily="50" charset="-128"/>
                        <a:cs typeface="MS PGothic"/>
                        <a:sym typeface="MS PGothic"/>
                      </a:endParaRPr>
                    </a:p>
                    <a:p>
                      <a:pPr marL="0" marR="0" lvl="0" indent="0" algn="l" rtl="0">
                        <a:spcBef>
                          <a:spcPts val="0"/>
                        </a:spcBef>
                        <a:spcAft>
                          <a:spcPts val="0"/>
                        </a:spcAft>
                        <a:buNone/>
                      </a:pP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cs typeface="MS PGothic"/>
                          <a:sym typeface="MS PGothic"/>
                        </a:rPr>
                        <a:t>楠田　貴康</a:t>
                      </a:r>
                      <a:r>
                        <a:rPr lang="ja-JP" altLang="en-US" sz="2400" b="0" i="0" u="none" strike="noStrike" cap="none" dirty="0">
                          <a:solidFill>
                            <a:srgbClr val="000000"/>
                          </a:solidFill>
                          <a:latin typeface="BIZ UDPゴシック" panose="020B0400000000000000" pitchFamily="50" charset="-128"/>
                          <a:ea typeface="BIZ UDPゴシック" panose="020B0400000000000000" pitchFamily="50" charset="-128"/>
                          <a:cs typeface="MS PGothic"/>
                          <a:sym typeface="MS PGothic"/>
                        </a:rPr>
                        <a:t>、山上　和男</a:t>
                      </a:r>
                      <a:endParaRPr sz="2400" dirty="0">
                        <a:solidFill>
                          <a:schemeClr val="dk1"/>
                        </a:solidFill>
                        <a:latin typeface="BIZ UDPゴシック" panose="020B0400000000000000" pitchFamily="50" charset="-128"/>
                        <a:ea typeface="BIZ UDPゴシック" panose="020B0400000000000000" pitchFamily="50" charset="-128"/>
                        <a:cs typeface="Calibri"/>
                        <a:sym typeface="Calibri"/>
                      </a:endParaRPr>
                    </a:p>
                    <a:p>
                      <a:pPr marL="0" marR="0" lvl="0" indent="0" algn="l" rtl="0">
                        <a:spcBef>
                          <a:spcPts val="0"/>
                        </a:spcBef>
                        <a:spcAft>
                          <a:spcPts val="0"/>
                        </a:spcAft>
                        <a:buNone/>
                      </a:pPr>
                      <a:r>
                        <a:rPr lang="zh-TW" altLang="en-US" sz="2400" dirty="0">
                          <a:solidFill>
                            <a:schemeClr val="dk1"/>
                          </a:solidFill>
                          <a:latin typeface="BIZ UDPゴシック" panose="020B0400000000000000" pitchFamily="50" charset="-128"/>
                          <a:ea typeface="BIZ UDPゴシック" panose="020B0400000000000000" pitchFamily="50" charset="-128"/>
                          <a:cs typeface="Calibri"/>
                          <a:sym typeface="Calibri"/>
                        </a:rPr>
                        <a:t>米田</a:t>
                      </a:r>
                      <a:r>
                        <a:rPr lang="ja-JP" altLang="ja-JP" sz="2400" b="0" i="0" u="none" strike="noStrike" cap="none" dirty="0">
                          <a:solidFill>
                            <a:srgbClr val="000000"/>
                          </a:solidFill>
                          <a:latin typeface="BIZ UDPゴシック" panose="020B0400000000000000" pitchFamily="50" charset="-128"/>
                          <a:ea typeface="BIZ UDPゴシック" panose="020B0400000000000000" pitchFamily="50" charset="-128"/>
                          <a:cs typeface="MS PGothic"/>
                          <a:sym typeface="MS PGothic"/>
                        </a:rPr>
                        <a:t>　</a:t>
                      </a:r>
                      <a:r>
                        <a:rPr lang="zh-TW" altLang="en-US" sz="2400" dirty="0">
                          <a:solidFill>
                            <a:schemeClr val="dk1"/>
                          </a:solidFill>
                          <a:latin typeface="BIZ UDPゴシック" panose="020B0400000000000000" pitchFamily="50" charset="-128"/>
                          <a:ea typeface="BIZ UDPゴシック" panose="020B0400000000000000" pitchFamily="50" charset="-128"/>
                          <a:cs typeface="Calibri"/>
                          <a:sym typeface="Calibri"/>
                        </a:rPr>
                        <a:t>直樹</a:t>
                      </a:r>
                      <a:r>
                        <a:rPr lang="ja-JP" altLang="en-US" sz="2400" dirty="0">
                          <a:solidFill>
                            <a:schemeClr val="dk1"/>
                          </a:solidFill>
                          <a:latin typeface="BIZ UDPゴシック" panose="020B0400000000000000" pitchFamily="50" charset="-128"/>
                          <a:ea typeface="BIZ UDPゴシック" panose="020B0400000000000000" pitchFamily="50" charset="-128"/>
                          <a:cs typeface="Calibri"/>
                          <a:sym typeface="Calibri"/>
                        </a:rPr>
                        <a:t>、（新：尾形 吉通）</a:t>
                      </a:r>
                      <a:endParaRPr lang="en-US" altLang="zh-TW" sz="2400" dirty="0">
                        <a:solidFill>
                          <a:schemeClr val="dk1"/>
                        </a:solidFill>
                        <a:latin typeface="BIZ UDPゴシック" panose="020B0400000000000000" pitchFamily="50" charset="-128"/>
                        <a:ea typeface="BIZ UDPゴシック" panose="020B0400000000000000" pitchFamily="50" charset="-128"/>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dk1"/>
                          </a:solidFill>
                          <a:latin typeface="BIZ UDPゴシック" panose="020B0400000000000000" pitchFamily="50" charset="-128"/>
                          <a:ea typeface="BIZ UDPゴシック" panose="020B0400000000000000" pitchFamily="50" charset="-128"/>
                          <a:cs typeface="Calibri"/>
                          <a:sym typeface="Calibri"/>
                        </a:rPr>
                        <a:t>松尾</a:t>
                      </a:r>
                      <a:r>
                        <a:rPr lang="ja-JP" altLang="ja-JP" sz="2400" b="0" i="0" u="none" strike="noStrike" cap="none" dirty="0">
                          <a:solidFill>
                            <a:srgbClr val="000000"/>
                          </a:solidFill>
                          <a:latin typeface="BIZ UDPゴシック" panose="020B0400000000000000" pitchFamily="50" charset="-128"/>
                          <a:ea typeface="BIZ UDPゴシック" panose="020B0400000000000000" pitchFamily="50" charset="-128"/>
                          <a:cs typeface="MS PGothic"/>
                          <a:sym typeface="MS PGothic"/>
                        </a:rPr>
                        <a:t>　</a:t>
                      </a:r>
                      <a:r>
                        <a:rPr lang="zh-TW" altLang="en-US" sz="2400" dirty="0">
                          <a:solidFill>
                            <a:schemeClr val="dk1"/>
                          </a:solidFill>
                          <a:latin typeface="BIZ UDPゴシック" panose="020B0400000000000000" pitchFamily="50" charset="-128"/>
                          <a:ea typeface="BIZ UDPゴシック" panose="020B0400000000000000" pitchFamily="50" charset="-128"/>
                          <a:cs typeface="Calibri"/>
                          <a:sym typeface="Calibri"/>
                        </a:rPr>
                        <a:t>健治</a:t>
                      </a:r>
                      <a:r>
                        <a:rPr lang="ja-JP" altLang="en-US" sz="2400" dirty="0">
                          <a:solidFill>
                            <a:schemeClr val="dk1"/>
                          </a:solidFill>
                          <a:latin typeface="BIZ UDPゴシック" panose="020B0400000000000000" pitchFamily="50" charset="-128"/>
                          <a:ea typeface="BIZ UDPゴシック" panose="020B0400000000000000" pitchFamily="50" charset="-128"/>
                          <a:cs typeface="Calibri"/>
                          <a:sym typeface="Calibri"/>
                        </a:rPr>
                        <a:t>、（新：　募集中　）</a:t>
                      </a:r>
                      <a:endParaRPr lang="en-US" altLang="zh-TW" sz="2400" dirty="0">
                        <a:solidFill>
                          <a:schemeClr val="dk1"/>
                        </a:solidFill>
                        <a:latin typeface="BIZ UDPゴシック" panose="020B0400000000000000" pitchFamily="50" charset="-128"/>
                        <a:ea typeface="BIZ UDPゴシック" panose="020B0400000000000000" pitchFamily="50" charset="-128"/>
                        <a:cs typeface="Calibri"/>
                        <a:sym typeface="Calibri"/>
                      </a:endParaRPr>
                    </a:p>
                    <a:p>
                      <a:pPr marL="0" marR="0" lvl="0" indent="0" algn="l" rtl="0">
                        <a:spcBef>
                          <a:spcPts val="0"/>
                        </a:spcBef>
                        <a:spcAft>
                          <a:spcPts val="0"/>
                        </a:spcAft>
                        <a:buNone/>
                      </a:pPr>
                      <a:r>
                        <a:rPr lang="ja-JP" altLang="en-US" sz="2400" dirty="0">
                          <a:solidFill>
                            <a:schemeClr val="dk1"/>
                          </a:solidFill>
                          <a:latin typeface="BIZ UDPゴシック" panose="020B0400000000000000" pitchFamily="50" charset="-128"/>
                          <a:ea typeface="BIZ UDPゴシック" panose="020B0400000000000000" pitchFamily="50" charset="-128"/>
                          <a:cs typeface="Calibri"/>
                          <a:sym typeface="Calibri"/>
                        </a:rPr>
                        <a:t>西本　文雄</a:t>
                      </a:r>
                      <a:endParaRPr lang="zh-TW" altLang="en-US" sz="2400" dirty="0">
                        <a:solidFill>
                          <a:schemeClr val="dk1"/>
                        </a:solidFill>
                        <a:latin typeface="BIZ UDPゴシック" panose="020B0400000000000000" pitchFamily="50" charset="-128"/>
                        <a:ea typeface="BIZ UDPゴシック" panose="020B0400000000000000" pitchFamily="50" charset="-128"/>
                        <a:cs typeface="Calibri"/>
                        <a:sym typeface="Calibri"/>
                      </a:endParaRPr>
                    </a:p>
                  </a:txBody>
                  <a:tcPr marL="91450" marR="91450" marT="45725" marB="45725"/>
                </a:tc>
                <a:tc hMerge="1">
                  <a:txBody>
                    <a:bodyPr/>
                    <a:lstStyle/>
                    <a:p>
                      <a:endParaRPr lang="ja-JP"/>
                    </a:p>
                  </a:txBody>
                  <a:tcPr/>
                </a:tc>
                <a:extLst>
                  <a:ext uri="{0D108BD9-81ED-4DB2-BD59-A6C34878D82A}">
                    <a16:rowId xmlns:a16="http://schemas.microsoft.com/office/drawing/2014/main" val="10002"/>
                  </a:ext>
                </a:extLst>
              </a:tr>
              <a:tr h="1326159">
                <a:tc>
                  <a:txBody>
                    <a:bodyPr/>
                    <a:lstStyle/>
                    <a:p>
                      <a:pPr marL="0" marR="0" lvl="0" indent="0" algn="l" rtl="0">
                        <a:spcBef>
                          <a:spcPts val="0"/>
                        </a:spcBef>
                        <a:spcAft>
                          <a:spcPts val="0"/>
                        </a:spcAft>
                        <a:buNone/>
                      </a:pPr>
                      <a:r>
                        <a:rPr lang="ja-JP" sz="2400">
                          <a:latin typeface="BIZ UDPゴシック" panose="020B0400000000000000" pitchFamily="50" charset="-128"/>
                          <a:ea typeface="BIZ UDPゴシック" panose="020B0400000000000000" pitchFamily="50" charset="-128"/>
                        </a:rPr>
                        <a:t>問合せ先</a:t>
                      </a:r>
                      <a:endParaRPr sz="2400">
                        <a:latin typeface="BIZ UDPゴシック" panose="020B0400000000000000" pitchFamily="50" charset="-128"/>
                        <a:ea typeface="BIZ UDPゴシック" panose="020B0400000000000000" pitchFamily="50" charset="-128"/>
                      </a:endParaRPr>
                    </a:p>
                  </a:txBody>
                  <a:tcPr marL="91450" marR="91450" marT="45725" marB="45725"/>
                </a:tc>
                <a:tc grid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2400" b="0" i="0" u="none" strike="noStrike" cap="none" dirty="0">
                          <a:solidFill>
                            <a:srgbClr val="000000"/>
                          </a:solidFill>
                          <a:latin typeface="BIZ UDPゴシック" panose="020B0400000000000000" pitchFamily="50" charset="-128"/>
                          <a:ea typeface="BIZ UDPゴシック" panose="020B0400000000000000" pitchFamily="50" charset="-128"/>
                          <a:cs typeface="MS PGothic"/>
                          <a:sym typeface="MS PGothic"/>
                        </a:rPr>
                        <a:t>山上　和男</a:t>
                      </a:r>
                      <a:r>
                        <a:rPr lang="en-US" altLang="ja-JP" sz="2400" dirty="0">
                          <a:solidFill>
                            <a:schemeClr val="dk1"/>
                          </a:solidFill>
                          <a:latin typeface="BIZ UDPゴシック" panose="020B0400000000000000" pitchFamily="50" charset="-128"/>
                          <a:ea typeface="BIZ UDPゴシック" panose="020B0400000000000000" pitchFamily="50" charset="-128"/>
                          <a:cs typeface="Calibri"/>
                          <a:sym typeface="Calibri"/>
                        </a:rPr>
                        <a:t> (</a:t>
                      </a:r>
                      <a:r>
                        <a:rPr lang="ja-JP" altLang="en-US" sz="2400" dirty="0">
                          <a:solidFill>
                            <a:schemeClr val="dk1"/>
                          </a:solidFill>
                          <a:latin typeface="BIZ UDPゴシック" panose="020B0400000000000000" pitchFamily="50" charset="-128"/>
                          <a:ea typeface="BIZ UDPゴシック" panose="020B0400000000000000" pitchFamily="50" charset="-128"/>
                          <a:cs typeface="Calibri"/>
                          <a:sym typeface="Calibri"/>
                        </a:rPr>
                        <a:t>やまがみ　かずお）</a:t>
                      </a:r>
                      <a:endParaRPr sz="2400" dirty="0">
                        <a:solidFill>
                          <a:schemeClr val="dk1"/>
                        </a:solidFill>
                        <a:latin typeface="BIZ UDPゴシック" panose="020B0400000000000000" pitchFamily="50" charset="-128"/>
                        <a:ea typeface="BIZ UDPゴシック" panose="020B0400000000000000" pitchFamily="50" charset="-128"/>
                        <a:cs typeface="Calibri"/>
                        <a:sym typeface="Calibri"/>
                      </a:endParaRPr>
                    </a:p>
                    <a:p>
                      <a:pPr marL="0" marR="0" lvl="0" indent="0" algn="l" rtl="0">
                        <a:spcBef>
                          <a:spcPts val="0"/>
                        </a:spcBef>
                        <a:spcAft>
                          <a:spcPts val="0"/>
                        </a:spcAft>
                        <a:buNone/>
                      </a:pPr>
                      <a:r>
                        <a:rPr lang="ja-JP" sz="2400" dirty="0">
                          <a:solidFill>
                            <a:schemeClr val="dk1"/>
                          </a:solidFill>
                          <a:latin typeface="BIZ UDPゴシック" panose="020B0400000000000000" pitchFamily="50" charset="-128"/>
                          <a:ea typeface="BIZ UDPゴシック" panose="020B0400000000000000" pitchFamily="50" charset="-128"/>
                          <a:cs typeface="Calibri"/>
                          <a:sym typeface="Calibri"/>
                        </a:rPr>
                        <a:t>ＴＥＬ　</a:t>
                      </a:r>
                      <a:r>
                        <a:rPr lang="ja-JP" altLang="en-US" sz="2400" dirty="0">
                          <a:solidFill>
                            <a:schemeClr val="dk1"/>
                          </a:solidFill>
                          <a:latin typeface="BIZ UDPゴシック" panose="020B0400000000000000" pitchFamily="50" charset="-128"/>
                          <a:ea typeface="BIZ UDPゴシック" panose="020B0400000000000000" pitchFamily="50" charset="-128"/>
                          <a:cs typeface="Calibri"/>
                          <a:sym typeface="Calibri"/>
                        </a:rPr>
                        <a:t>　　</a:t>
                      </a:r>
                      <a:r>
                        <a:rPr lang="ja-JP" sz="2400" dirty="0">
                          <a:solidFill>
                            <a:schemeClr val="dk1"/>
                          </a:solidFill>
                          <a:latin typeface="BIZ UDPゴシック" panose="020B0400000000000000" pitchFamily="50" charset="-128"/>
                          <a:ea typeface="BIZ UDPゴシック" panose="020B0400000000000000" pitchFamily="50" charset="-128"/>
                          <a:cs typeface="Calibri"/>
                          <a:sym typeface="Calibri"/>
                        </a:rPr>
                        <a:t>：　0</a:t>
                      </a:r>
                      <a:r>
                        <a:rPr lang="en-US" altLang="ja-JP" sz="2400" dirty="0">
                          <a:solidFill>
                            <a:schemeClr val="dk1"/>
                          </a:solidFill>
                          <a:latin typeface="BIZ UDPゴシック" panose="020B0400000000000000" pitchFamily="50" charset="-128"/>
                          <a:ea typeface="BIZ UDPゴシック" panose="020B0400000000000000" pitchFamily="50" charset="-128"/>
                          <a:cs typeface="Calibri"/>
                          <a:sym typeface="Calibri"/>
                        </a:rPr>
                        <a:t>90</a:t>
                      </a:r>
                      <a:r>
                        <a:rPr lang="ja-JP" sz="2400" dirty="0">
                          <a:solidFill>
                            <a:schemeClr val="dk1"/>
                          </a:solidFill>
                          <a:latin typeface="BIZ UDPゴシック" panose="020B0400000000000000" pitchFamily="50" charset="-128"/>
                          <a:ea typeface="BIZ UDPゴシック" panose="020B0400000000000000" pitchFamily="50" charset="-128"/>
                          <a:cs typeface="Calibri"/>
                          <a:sym typeface="Calibri"/>
                        </a:rPr>
                        <a:t>（</a:t>
                      </a:r>
                      <a:r>
                        <a:rPr lang="en-US" altLang="ja-JP" sz="2400" dirty="0">
                          <a:solidFill>
                            <a:schemeClr val="dk1"/>
                          </a:solidFill>
                          <a:latin typeface="BIZ UDPゴシック" panose="020B0400000000000000" pitchFamily="50" charset="-128"/>
                          <a:ea typeface="BIZ UDPゴシック" panose="020B0400000000000000" pitchFamily="50" charset="-128"/>
                          <a:cs typeface="Calibri"/>
                          <a:sym typeface="Calibri"/>
                        </a:rPr>
                        <a:t>3918</a:t>
                      </a:r>
                      <a:r>
                        <a:rPr lang="ja-JP" sz="2400" dirty="0">
                          <a:solidFill>
                            <a:schemeClr val="dk1"/>
                          </a:solidFill>
                          <a:latin typeface="BIZ UDPゴシック" panose="020B0400000000000000" pitchFamily="50" charset="-128"/>
                          <a:ea typeface="BIZ UDPゴシック" panose="020B0400000000000000" pitchFamily="50" charset="-128"/>
                          <a:cs typeface="Calibri"/>
                          <a:sym typeface="Calibri"/>
                        </a:rPr>
                        <a:t>）</a:t>
                      </a:r>
                      <a:r>
                        <a:rPr lang="en-US" altLang="ja-JP" sz="2400" dirty="0">
                          <a:solidFill>
                            <a:schemeClr val="dk1"/>
                          </a:solidFill>
                          <a:latin typeface="BIZ UDPゴシック" panose="020B0400000000000000" pitchFamily="50" charset="-128"/>
                          <a:ea typeface="BIZ UDPゴシック" panose="020B0400000000000000" pitchFamily="50" charset="-128"/>
                          <a:cs typeface="Calibri"/>
                          <a:sym typeface="Calibri"/>
                        </a:rPr>
                        <a:t>9750</a:t>
                      </a:r>
                      <a:endParaRPr sz="2400" dirty="0">
                        <a:solidFill>
                          <a:schemeClr val="dk1"/>
                        </a:solidFill>
                        <a:latin typeface="BIZ UDPゴシック" panose="020B0400000000000000" pitchFamily="50" charset="-128"/>
                        <a:ea typeface="BIZ UDPゴシック" panose="020B0400000000000000" pitchFamily="50" charset="-128"/>
                        <a:cs typeface="Calibri"/>
                        <a:sym typeface="Calibri"/>
                      </a:endParaRPr>
                    </a:p>
                    <a:p>
                      <a:pPr marL="0" marR="0" lvl="0" indent="0" algn="l" rtl="0">
                        <a:spcBef>
                          <a:spcPts val="0"/>
                        </a:spcBef>
                        <a:spcAft>
                          <a:spcPts val="0"/>
                        </a:spcAft>
                        <a:buNone/>
                      </a:pPr>
                      <a:r>
                        <a:rPr lang="ja-JP" sz="2400" dirty="0">
                          <a:solidFill>
                            <a:schemeClr val="dk1"/>
                          </a:solidFill>
                          <a:latin typeface="BIZ UDPゴシック" panose="020B0400000000000000" pitchFamily="50" charset="-128"/>
                          <a:ea typeface="BIZ UDPゴシック" panose="020B0400000000000000" pitchFamily="50" charset="-128"/>
                          <a:cs typeface="Calibri"/>
                          <a:sym typeface="Calibri"/>
                        </a:rPr>
                        <a:t>Mail　</a:t>
                      </a:r>
                      <a:r>
                        <a:rPr lang="en-US" altLang="ja-JP" sz="2400" dirty="0">
                          <a:solidFill>
                            <a:schemeClr val="dk1"/>
                          </a:solidFill>
                          <a:latin typeface="BIZ UDPゴシック" panose="020B0400000000000000" pitchFamily="50" charset="-128"/>
                          <a:ea typeface="BIZ UDPゴシック" panose="020B0400000000000000" pitchFamily="50" charset="-128"/>
                          <a:cs typeface="Calibri"/>
                          <a:sym typeface="Calibri"/>
                        </a:rPr>
                        <a:t>   </a:t>
                      </a:r>
                      <a:r>
                        <a:rPr lang="ja-JP" altLang="ja-JP" sz="2400" dirty="0">
                          <a:solidFill>
                            <a:schemeClr val="dk1"/>
                          </a:solidFill>
                          <a:latin typeface="BIZ UDPゴシック" panose="020B0400000000000000" pitchFamily="50" charset="-128"/>
                          <a:ea typeface="BIZ UDPゴシック" panose="020B0400000000000000" pitchFamily="50" charset="-128"/>
                          <a:cs typeface="Calibri"/>
                          <a:sym typeface="Calibri"/>
                        </a:rPr>
                        <a:t>：　</a:t>
                      </a:r>
                      <a:r>
                        <a:rPr lang="en-US" altLang="ja-JP" sz="2400" dirty="0" err="1">
                          <a:solidFill>
                            <a:schemeClr val="dk1"/>
                          </a:solidFill>
                          <a:latin typeface="BIZ UDPゴシック" panose="020B0400000000000000" pitchFamily="50" charset="-128"/>
                          <a:ea typeface="BIZ UDPゴシック" panose="020B0400000000000000" pitchFamily="50" charset="-128"/>
                          <a:cs typeface="Calibri"/>
                          <a:sym typeface="Calibri"/>
                          <a:hlinkClick r:id="rId3"/>
                        </a:rPr>
                        <a:t>ymgmkzo</a:t>
                      </a:r>
                      <a:r>
                        <a:rPr lang="ja-JP" sz="2400" dirty="0">
                          <a:solidFill>
                            <a:schemeClr val="dk1"/>
                          </a:solidFill>
                          <a:latin typeface="BIZ UDPゴシック" panose="020B0400000000000000" pitchFamily="50" charset="-128"/>
                          <a:ea typeface="BIZ UDPゴシック" panose="020B0400000000000000" pitchFamily="50" charset="-128"/>
                          <a:cs typeface="Calibri"/>
                          <a:sym typeface="Calibri"/>
                          <a:hlinkClick r:id="rId3"/>
                        </a:rPr>
                        <a:t>@gmail.com</a:t>
                      </a:r>
                      <a:endParaRPr lang="en-US" altLang="ja-JP" sz="2400" dirty="0">
                        <a:solidFill>
                          <a:schemeClr val="dk1"/>
                        </a:solidFill>
                        <a:latin typeface="BIZ UDPゴシック" panose="020B0400000000000000" pitchFamily="50" charset="-128"/>
                        <a:ea typeface="BIZ UDPゴシック" panose="020B0400000000000000" pitchFamily="50" charset="-128"/>
                        <a:cs typeface="Calibri"/>
                        <a:sym typeface="Calibri"/>
                      </a:endParaRPr>
                    </a:p>
                  </a:txBody>
                  <a:tcPr marL="91450" marR="91450" marT="45725" marB="45725"/>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474299" y="138375"/>
            <a:ext cx="5774845" cy="581659"/>
          </a:xfrm>
          <a:prstGeom prst="rect">
            <a:avLst/>
          </a:prstGeom>
          <a:noFill/>
          <a:ln>
            <a:noFill/>
          </a:ln>
        </p:spPr>
        <p:txBody>
          <a:bodyPr spcFirstLastPara="1" vert="horz" wrap="square" lIns="91425" tIns="45700" rIns="91425" bIns="45700" rtlCol="0" anchor="ctr" anchorCtr="0">
            <a:noAutofit/>
          </a:bodyPr>
          <a:lstStyle/>
          <a:p>
            <a:pPr algn="l">
              <a:lnSpc>
                <a:spcPct val="90000"/>
              </a:lnSpc>
              <a:spcBef>
                <a:spcPts val="0"/>
              </a:spcBef>
              <a:buClr>
                <a:schemeClr val="dk1"/>
              </a:buClr>
              <a:buSzPts val="2400"/>
            </a:pPr>
            <a:r>
              <a:rPr lang="ja-JP" altLang="en-US" sz="3200">
                <a:latin typeface="BIZ UDPゴシック" panose="020B0400000000000000" pitchFamily="50" charset="-128"/>
                <a:ea typeface="BIZ UDPゴシック" panose="020B0400000000000000" pitchFamily="50" charset="-128"/>
              </a:rPr>
              <a:t>　（２）令和５年度 情報発信体制</a:t>
            </a:r>
            <a:endParaRPr sz="3200">
              <a:latin typeface="BIZ UDPゴシック" panose="020B0400000000000000" pitchFamily="50" charset="-128"/>
              <a:ea typeface="BIZ UDPゴシック" panose="020B0400000000000000" pitchFamily="50" charset="-128"/>
            </a:endParaRPr>
          </a:p>
        </p:txBody>
      </p:sp>
      <p:graphicFrame>
        <p:nvGraphicFramePr>
          <p:cNvPr id="189" name="Google Shape;189;p29"/>
          <p:cNvGraphicFramePr/>
          <p:nvPr>
            <p:extLst>
              <p:ext uri="{D42A27DB-BD31-4B8C-83A1-F6EECF244321}">
                <p14:modId xmlns:p14="http://schemas.microsoft.com/office/powerpoint/2010/main" val="1356073188"/>
              </p:ext>
            </p:extLst>
          </p:nvPr>
        </p:nvGraphicFramePr>
        <p:xfrm>
          <a:off x="474299" y="1234380"/>
          <a:ext cx="8731847" cy="4389240"/>
        </p:xfrm>
        <a:graphic>
          <a:graphicData uri="http://schemas.openxmlformats.org/drawingml/2006/table">
            <a:tbl>
              <a:tblPr firstRow="1" bandRow="1">
                <a:noFill/>
              </a:tblPr>
              <a:tblGrid>
                <a:gridCol w="1022317">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96144">
                  <a:extLst>
                    <a:ext uri="{9D8B030D-6E8A-4147-A177-3AD203B41FA5}">
                      <a16:colId xmlns:a16="http://schemas.microsoft.com/office/drawing/2014/main" val="1252204116"/>
                    </a:ext>
                  </a:extLst>
                </a:gridCol>
                <a:gridCol w="2376264">
                  <a:extLst>
                    <a:ext uri="{9D8B030D-6E8A-4147-A177-3AD203B41FA5}">
                      <a16:colId xmlns:a16="http://schemas.microsoft.com/office/drawing/2014/main" val="20003"/>
                    </a:ext>
                  </a:extLst>
                </a:gridCol>
                <a:gridCol w="2452946">
                  <a:extLst>
                    <a:ext uri="{9D8B030D-6E8A-4147-A177-3AD203B41FA5}">
                      <a16:colId xmlns:a16="http://schemas.microsoft.com/office/drawing/2014/main" val="4213632772"/>
                    </a:ext>
                  </a:extLst>
                </a:gridCol>
              </a:tblGrid>
              <a:tr h="252173">
                <a:tc>
                  <a:txBody>
                    <a:bodyPr/>
                    <a:lstStyle/>
                    <a:p>
                      <a:pPr marL="0" marR="0" lvl="0" indent="0" algn="l" rtl="0">
                        <a:spcBef>
                          <a:spcPts val="0"/>
                        </a:spcBef>
                        <a:spcAft>
                          <a:spcPts val="0"/>
                        </a:spcAft>
                        <a:buNone/>
                      </a:pPr>
                      <a:r>
                        <a:rPr lang="ja-JP" sz="1800">
                          <a:latin typeface="BIZ UDPゴシック" panose="020B0400000000000000" pitchFamily="50" charset="-128"/>
                          <a:ea typeface="BIZ UDPゴシック" panose="020B0400000000000000" pitchFamily="50" charset="-128"/>
                        </a:rPr>
                        <a:t>例会</a:t>
                      </a:r>
                      <a:endParaRPr sz="1800">
                        <a:latin typeface="BIZ UDPゴシック" panose="020B0400000000000000" pitchFamily="50" charset="-128"/>
                        <a:ea typeface="BIZ UDPゴシック" panose="020B0400000000000000" pitchFamily="50" charset="-128"/>
                      </a:endParaRPr>
                    </a:p>
                  </a:txBody>
                  <a:tcPr marL="91450" marR="91450" marT="45725" marB="45725"/>
                </a:tc>
                <a:tc>
                  <a:txBody>
                    <a:bodyPr/>
                    <a:lstStyle/>
                    <a:p>
                      <a:pPr marL="0" marR="0" lvl="0" indent="0" algn="ctr"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内容</a:t>
                      </a:r>
                      <a:endParaRPr sz="1800">
                        <a:latin typeface="BIZ UDPゴシック" panose="020B0400000000000000" pitchFamily="50" charset="-128"/>
                        <a:ea typeface="BIZ UDPゴシック" panose="020B0400000000000000" pitchFamily="50" charset="-128"/>
                      </a:endParaRPr>
                    </a:p>
                  </a:txBody>
                  <a:tcPr marL="91450" marR="91450" marT="45725" marB="45725">
                    <a:lnR w="3175">
                      <a:solidFill>
                        <a:schemeClr val="tx1"/>
                      </a:solidFill>
                    </a:lnR>
                  </a:tcPr>
                </a:tc>
                <a:tc>
                  <a:txBody>
                    <a:bodyPr/>
                    <a:lstStyle/>
                    <a:p>
                      <a:pPr marL="0" marR="0" lvl="0" indent="0" algn="ctr" rtl="0">
                        <a:spcBef>
                          <a:spcPts val="0"/>
                        </a:spcBef>
                        <a:spcAft>
                          <a:spcPts val="0"/>
                        </a:spcAft>
                        <a:buNone/>
                      </a:pPr>
                      <a:r>
                        <a:rPr lang="ja-JP" altLang="en-US" sz="1800">
                          <a:latin typeface="BIZ UDPゴシック" panose="020B0400000000000000" pitchFamily="50" charset="-128"/>
                          <a:ea typeface="BIZ UDPゴシック"/>
                        </a:rPr>
                        <a:t>企画担当</a:t>
                      </a:r>
                      <a:endParaRPr sz="1800">
                        <a:latin typeface="BIZ UDPゴシック" panose="020B0400000000000000" pitchFamily="50" charset="-128"/>
                        <a:ea typeface="BIZ UDPゴシック"/>
                      </a:endParaRPr>
                    </a:p>
                  </a:txBody>
                  <a:tcPr marL="91450" marR="91450" marT="45725" marB="45725">
                    <a:lnL w="3175">
                      <a:solidFill>
                        <a:schemeClr val="tx1"/>
                      </a:solidFill>
                    </a:lnL>
                    <a:lnR w="28575">
                      <a:solidFill>
                        <a:schemeClr val="tx1"/>
                      </a:solidFill>
                    </a:lnR>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2400"/>
                        <a:buFont typeface="Calibri"/>
                        <a:buNone/>
                        <a:tabLst/>
                        <a:defRPr/>
                      </a:pPr>
                      <a:r>
                        <a:rPr lang="ja-JP" altLang="en-US" sz="1800">
                          <a:latin typeface="BIZ UDPゴシック" panose="020B0400000000000000" pitchFamily="50" charset="-128"/>
                          <a:ea typeface="BIZ UDPゴシック"/>
                        </a:rPr>
                        <a:t>月例レポート担当</a:t>
                      </a:r>
                    </a:p>
                  </a:txBody>
                  <a:tcPr marL="91450" marR="91450" marT="45725" marB="45725" anchor="ctr">
                    <a:lnL w="28575">
                      <a:solidFill>
                        <a:schemeClr val="tx1"/>
                      </a:solidFill>
                    </a:lnL>
                    <a:lnR w="28575">
                      <a:solidFill>
                        <a:schemeClr val="tx1"/>
                      </a:solidFill>
                    </a:lnR>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2400"/>
                        <a:buFont typeface="Calibri"/>
                        <a:buNone/>
                        <a:tabLst/>
                        <a:defRPr/>
                      </a:pPr>
                      <a:r>
                        <a:rPr lang="zh-CN" altLang="en-US" sz="1800">
                          <a:latin typeface="BIZ UDPゴシック" panose="020B0400000000000000" pitchFamily="50" charset="-128"/>
                          <a:ea typeface="BIZ UDPゴシック" panose="020B0400000000000000" pitchFamily="50" charset="-128"/>
                        </a:rPr>
                        <a:t>自己紹介担当</a:t>
                      </a:r>
                      <a:endParaRPr lang="zh-CN" altLang="en-US">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tcPr>
                </a:tc>
                <a:extLst>
                  <a:ext uri="{0D108BD9-81ED-4DB2-BD59-A6C34878D82A}">
                    <a16:rowId xmlns:a16="http://schemas.microsoft.com/office/drawing/2014/main" val="10001"/>
                  </a:ext>
                </a:extLst>
              </a:tr>
              <a:tr h="252173">
                <a:tc>
                  <a:txBody>
                    <a:bodyPr/>
                    <a:lstStyle/>
                    <a:p>
                      <a:pPr marL="0" marR="0" lvl="0" indent="0" algn="ctr" rtl="0">
                        <a:spcBef>
                          <a:spcPts val="0"/>
                        </a:spcBef>
                        <a:spcAft>
                          <a:spcPts val="0"/>
                        </a:spcAft>
                        <a:buNone/>
                      </a:pPr>
                      <a:r>
                        <a:rPr lang="en-US" altLang="ja-JP" sz="1800">
                          <a:latin typeface="BIZ UDPゴシック" panose="020B0400000000000000" pitchFamily="50" charset="-128"/>
                          <a:ea typeface="BIZ UDPゴシック" panose="020B0400000000000000" pitchFamily="50" charset="-128"/>
                        </a:rPr>
                        <a:t>4/25</a:t>
                      </a:r>
                      <a:endParaRPr sz="1800">
                        <a:latin typeface="BIZ UDPゴシック" panose="020B0400000000000000" pitchFamily="50" charset="-128"/>
                        <a:ea typeface="BIZ UDPゴシック" panose="020B0400000000000000" pitchFamily="50" charset="-128"/>
                      </a:endParaRPr>
                    </a:p>
                  </a:txBody>
                  <a:tcPr marL="91450" marR="91450" marT="45725" marB="45725"/>
                </a:tc>
                <a:tc>
                  <a:txBody>
                    <a:bodyPr/>
                    <a:lstStyle/>
                    <a:p>
                      <a:pPr marL="0" marR="0" lvl="0" indent="0" algn="l" rtl="0">
                        <a:spcBef>
                          <a:spcPts val="0"/>
                        </a:spcBef>
                        <a:spcAft>
                          <a:spcPts val="0"/>
                        </a:spcAft>
                        <a:buNone/>
                      </a:pPr>
                      <a:r>
                        <a:rPr lang="en-US" altLang="ja-JP" sz="1800">
                          <a:latin typeface="BIZ UDPゴシック" panose="020B0400000000000000" pitchFamily="50" charset="-128"/>
                          <a:ea typeface="BIZ UDPゴシック" panose="020B0400000000000000" pitchFamily="50" charset="-128"/>
                        </a:rPr>
                        <a:t>RPA</a:t>
                      </a:r>
                      <a:endParaRPr sz="1800">
                        <a:latin typeface="BIZ UDPゴシック" panose="020B0400000000000000" pitchFamily="50" charset="-128"/>
                        <a:ea typeface="BIZ UDPゴシック" panose="020B0400000000000000" pitchFamily="50" charset="-128"/>
                      </a:endParaRPr>
                    </a:p>
                  </a:txBody>
                  <a:tcPr marL="91450" marR="91450" marT="45725" marB="45725">
                    <a:lnR w="3175">
                      <a:solidFill>
                        <a:schemeClr val="tx1"/>
                      </a:solidFill>
                    </a:lnR>
                  </a:tcPr>
                </a:tc>
                <a:tc>
                  <a:txBody>
                    <a:bodyPr/>
                    <a:lstStyle/>
                    <a:p>
                      <a:pPr marL="0" marR="0" lvl="0" indent="0" algn="l"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楠田</a:t>
                      </a:r>
                      <a:endParaRPr sz="1800">
                        <a:latin typeface="BIZ UDPゴシック" panose="020B0400000000000000" pitchFamily="50" charset="-128"/>
                        <a:ea typeface="BIZ UDPゴシック" panose="020B0400000000000000" pitchFamily="50" charset="-128"/>
                      </a:endParaRPr>
                    </a:p>
                  </a:txBody>
                  <a:tcPr marL="91450" marR="91450" marT="45725" marB="45725">
                    <a:lnL w="31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r>
                        <a:rPr lang="ja-JP" altLang="en-US" sz="1800">
                          <a:latin typeface="BIZ UDPゴシック" panose="020B0400000000000000" pitchFamily="50" charset="-128"/>
                          <a:ea typeface="BIZ UDPゴシック" panose="020B0400000000000000" pitchFamily="50" charset="-128"/>
                        </a:rPr>
                        <a:t>堂山</a:t>
                      </a: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tcPr>
                </a:tc>
                <a:extLst>
                  <a:ext uri="{0D108BD9-81ED-4DB2-BD59-A6C34878D82A}">
                    <a16:rowId xmlns:a16="http://schemas.microsoft.com/office/drawing/2014/main" val="1635100867"/>
                  </a:ext>
                </a:extLst>
              </a:tr>
              <a:tr h="252173">
                <a:tc>
                  <a:txBody>
                    <a:bodyPr/>
                    <a:lstStyle/>
                    <a:p>
                      <a:pPr marL="0" marR="0" lvl="0" indent="0" algn="ctr" rtl="0">
                        <a:spcBef>
                          <a:spcPts val="0"/>
                        </a:spcBef>
                        <a:spcAft>
                          <a:spcPts val="0"/>
                        </a:spcAft>
                        <a:buNone/>
                      </a:pPr>
                      <a:r>
                        <a:rPr lang="en-US" altLang="ja-JP" sz="1800">
                          <a:latin typeface="BIZ UDPゴシック" panose="020B0400000000000000" pitchFamily="50" charset="-128"/>
                          <a:ea typeface="BIZ UDPゴシック" panose="020B0400000000000000" pitchFamily="50" charset="-128"/>
                        </a:rPr>
                        <a:t>5/23</a:t>
                      </a:r>
                      <a:endParaRPr sz="1800">
                        <a:latin typeface="BIZ UDPゴシック" panose="020B0400000000000000" pitchFamily="50" charset="-128"/>
                        <a:ea typeface="BIZ UDPゴシック" panose="020B0400000000000000" pitchFamily="50" charset="-128"/>
                      </a:endParaRPr>
                    </a:p>
                  </a:txBody>
                  <a:tcPr marL="91450" marR="91450" marT="45725" marB="45725"/>
                </a:tc>
                <a:tc>
                  <a:txBody>
                    <a:bodyPr/>
                    <a:lstStyle/>
                    <a:p>
                      <a:pPr marL="0" marR="0" lvl="0" indent="0" algn="l" rtl="0">
                        <a:spcBef>
                          <a:spcPts val="0"/>
                        </a:spcBef>
                        <a:spcAft>
                          <a:spcPts val="0"/>
                        </a:spcAft>
                        <a:buNone/>
                      </a:pPr>
                      <a:r>
                        <a:rPr lang="en-US" sz="1800" dirty="0" err="1">
                          <a:latin typeface="BIZ UDPゴシック" panose="020B0400000000000000" pitchFamily="50" charset="-128"/>
                          <a:ea typeface="BIZ UDPゴシック" panose="020B0400000000000000" pitchFamily="50" charset="-128"/>
                        </a:rPr>
                        <a:t>ChatGTP</a:t>
                      </a:r>
                      <a:endParaRPr sz="1800" dirty="0">
                        <a:latin typeface="BIZ UDPゴシック" panose="020B0400000000000000" pitchFamily="50" charset="-128"/>
                        <a:ea typeface="BIZ UDPゴシック" panose="020B0400000000000000" pitchFamily="50" charset="-128"/>
                      </a:endParaRPr>
                    </a:p>
                  </a:txBody>
                  <a:tcPr marL="91450" marR="91450" marT="45725" marB="45725">
                    <a:lnR w="3175">
                      <a:solidFill>
                        <a:schemeClr val="tx1"/>
                      </a:solidFill>
                    </a:lnR>
                  </a:tcPr>
                </a:tc>
                <a:tc>
                  <a:txBody>
                    <a:bodyPr/>
                    <a:lstStyle/>
                    <a:p>
                      <a:pPr marL="0" marR="0" lvl="0" indent="0" algn="l" rtl="0">
                        <a:spcBef>
                          <a:spcPts val="0"/>
                        </a:spcBef>
                        <a:spcAft>
                          <a:spcPts val="0"/>
                        </a:spcAft>
                        <a:buNone/>
                      </a:pPr>
                      <a:r>
                        <a:rPr lang="ja-JP" altLang="en-US" sz="1800" dirty="0">
                          <a:latin typeface="BIZ UDPゴシック" panose="020B0400000000000000" pitchFamily="50" charset="-128"/>
                          <a:ea typeface="BIZ UDPゴシック" panose="020B0400000000000000" pitchFamily="50" charset="-128"/>
                        </a:rPr>
                        <a:t>西本</a:t>
                      </a:r>
                      <a:endParaRPr sz="1800" dirty="0">
                        <a:latin typeface="BIZ UDPゴシック" panose="020B0400000000000000" pitchFamily="50" charset="-128"/>
                        <a:ea typeface="BIZ UDPゴシック" panose="020B0400000000000000" pitchFamily="50" charset="-128"/>
                      </a:endParaRPr>
                    </a:p>
                  </a:txBody>
                  <a:tcPr marL="91450" marR="91450" marT="45725" marB="45725">
                    <a:lnL w="31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r>
                        <a:rPr lang="ja-JP" altLang="en-US" sz="1800">
                          <a:latin typeface="BIZ UDPゴシック" panose="020B0400000000000000" pitchFamily="50" charset="-128"/>
                          <a:ea typeface="BIZ UDPゴシック" panose="020B0400000000000000" pitchFamily="50" charset="-128"/>
                        </a:rPr>
                        <a:t>山上</a:t>
                      </a: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tcPr>
                </a:tc>
                <a:extLst>
                  <a:ext uri="{0D108BD9-81ED-4DB2-BD59-A6C34878D82A}">
                    <a16:rowId xmlns:a16="http://schemas.microsoft.com/office/drawing/2014/main" val="4033780602"/>
                  </a:ext>
                </a:extLst>
              </a:tr>
              <a:tr h="252173">
                <a:tc>
                  <a:txBody>
                    <a:bodyPr/>
                    <a:lstStyle/>
                    <a:p>
                      <a:pPr marL="0" marR="0" lvl="0" indent="0" algn="ctr" rtl="0">
                        <a:spcBef>
                          <a:spcPts val="0"/>
                        </a:spcBef>
                        <a:spcAft>
                          <a:spcPts val="0"/>
                        </a:spcAft>
                        <a:buNone/>
                      </a:pPr>
                      <a:r>
                        <a:rPr lang="en-US" altLang="ja-JP" sz="1800">
                          <a:latin typeface="BIZ UDPゴシック" panose="020B0400000000000000" pitchFamily="50" charset="-128"/>
                          <a:ea typeface="BIZ UDPゴシック" panose="020B0400000000000000" pitchFamily="50" charset="-128"/>
                        </a:rPr>
                        <a:t>6/27</a:t>
                      </a:r>
                      <a:endParaRPr sz="1800">
                        <a:latin typeface="BIZ UDPゴシック" panose="020B0400000000000000" pitchFamily="50" charset="-128"/>
                        <a:ea typeface="BIZ UDPゴシック" panose="020B0400000000000000" pitchFamily="50" charset="-128"/>
                      </a:endParaRPr>
                    </a:p>
                  </a:txBody>
                  <a:tcPr marL="91450" marR="91450" marT="45725" marB="45725"/>
                </a:tc>
                <a:tc>
                  <a:txBody>
                    <a:bodyPr/>
                    <a:lstStyle/>
                    <a:p>
                      <a:pPr marL="0" marR="0" lvl="0" indent="0" algn="l"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ｵﾘｴﾝﾃｰｼｮﾝ</a:t>
                      </a:r>
                      <a:endParaRPr sz="1800">
                        <a:latin typeface="BIZ UDPゴシック" panose="020B0400000000000000" pitchFamily="50" charset="-128"/>
                        <a:ea typeface="BIZ UDPゴシック" panose="020B0400000000000000" pitchFamily="50" charset="-128"/>
                      </a:endParaRPr>
                    </a:p>
                  </a:txBody>
                  <a:tcPr marL="91450" marR="91450" marT="45725" marB="45725">
                    <a:lnR w="3175">
                      <a:solidFill>
                        <a:schemeClr val="tx1"/>
                      </a:solidFill>
                    </a:lnR>
                  </a:tcPr>
                </a:tc>
                <a:tc>
                  <a:txBody>
                    <a:bodyPr/>
                    <a:lstStyle/>
                    <a:p>
                      <a:pPr marL="0" marR="0" lvl="0" indent="0" algn="l"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堂山</a:t>
                      </a:r>
                      <a:endParaRPr sz="1800">
                        <a:latin typeface="BIZ UDPゴシック" panose="020B0400000000000000" pitchFamily="50" charset="-128"/>
                        <a:ea typeface="BIZ UDPゴシック" panose="020B0400000000000000" pitchFamily="50" charset="-128"/>
                      </a:endParaRPr>
                    </a:p>
                  </a:txBody>
                  <a:tcPr marL="91450" marR="91450" marT="45725" marB="45725">
                    <a:lnL w="31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dirty="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r>
                        <a:rPr lang="ja-JP" altLang="en-US" sz="1800">
                          <a:latin typeface="BIZ UDPゴシック" panose="020B0400000000000000" pitchFamily="50" charset="-128"/>
                          <a:ea typeface="BIZ UDPゴシック" panose="020B0400000000000000" pitchFamily="50" charset="-128"/>
                        </a:rPr>
                        <a:t>楠田</a:t>
                      </a: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tcPr>
                </a:tc>
                <a:extLst>
                  <a:ext uri="{0D108BD9-81ED-4DB2-BD59-A6C34878D82A}">
                    <a16:rowId xmlns:a16="http://schemas.microsoft.com/office/drawing/2014/main" val="3863196167"/>
                  </a:ext>
                </a:extLst>
              </a:tr>
              <a:tr h="252173">
                <a:tc>
                  <a:txBody>
                    <a:bodyPr/>
                    <a:lstStyle/>
                    <a:p>
                      <a:pPr marL="0" marR="0" lvl="0" indent="0" algn="ctr" rtl="0">
                        <a:spcBef>
                          <a:spcPts val="0"/>
                        </a:spcBef>
                        <a:spcAft>
                          <a:spcPts val="0"/>
                        </a:spcAft>
                        <a:buNone/>
                      </a:pPr>
                      <a:r>
                        <a:rPr lang="en-US" altLang="ja-JP" sz="1800">
                          <a:latin typeface="BIZ UDPゴシック" panose="020B0400000000000000" pitchFamily="50" charset="-128"/>
                          <a:ea typeface="BIZ UDPゴシック" panose="020B0400000000000000" pitchFamily="50" charset="-128"/>
                        </a:rPr>
                        <a:t>7/25</a:t>
                      </a:r>
                      <a:endParaRPr sz="1800">
                        <a:latin typeface="BIZ UDPゴシック" panose="020B0400000000000000" pitchFamily="50" charset="-128"/>
                        <a:ea typeface="BIZ UDPゴシック" panose="020B0400000000000000" pitchFamily="50" charset="-128"/>
                      </a:endParaRPr>
                    </a:p>
                  </a:txBody>
                  <a:tcPr marL="91450" marR="91450" marT="45725" marB="45725"/>
                </a:tc>
                <a:tc>
                  <a:txBody>
                    <a:bodyPr/>
                    <a:lstStyle/>
                    <a:p>
                      <a:pPr marL="0" marR="0" lvl="0" indent="0" algn="l" rtl="0">
                        <a:spcBef>
                          <a:spcPts val="0"/>
                        </a:spcBef>
                        <a:spcAft>
                          <a:spcPts val="0"/>
                        </a:spcAft>
                        <a:buNone/>
                      </a:pPr>
                      <a:endParaRPr sz="1800" dirty="0">
                        <a:latin typeface="BIZ UDPゴシック" panose="020B0400000000000000" pitchFamily="50" charset="-128"/>
                        <a:ea typeface="BIZ UDPゴシック" panose="020B0400000000000000" pitchFamily="50" charset="-128"/>
                      </a:endParaRPr>
                    </a:p>
                  </a:txBody>
                  <a:tcPr marL="91450" marR="91450" marT="45725" marB="45725">
                    <a:lnR w="3175">
                      <a:solidFill>
                        <a:schemeClr val="tx1"/>
                      </a:solidFill>
                    </a:lnR>
                  </a:tcPr>
                </a:tc>
                <a:tc>
                  <a:txBody>
                    <a:bodyPr/>
                    <a:lstStyle/>
                    <a:p>
                      <a:pPr marL="0" marR="0" lvl="0" indent="0" algn="l" rtl="0">
                        <a:spcBef>
                          <a:spcPts val="0"/>
                        </a:spcBef>
                        <a:spcAft>
                          <a:spcPts val="0"/>
                        </a:spcAft>
                        <a:buNone/>
                      </a:pPr>
                      <a:endParaRPr sz="1800">
                        <a:latin typeface="BIZ UDPゴシック" panose="020B0400000000000000" pitchFamily="50" charset="-128"/>
                        <a:ea typeface="BIZ UDPゴシック" panose="020B0400000000000000" pitchFamily="50" charset="-128"/>
                      </a:endParaRPr>
                    </a:p>
                  </a:txBody>
                  <a:tcPr marL="91450" marR="91450" marT="45725" marB="45725">
                    <a:lnL w="31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r>
                        <a:rPr lang="ja-JP" altLang="en-US" sz="1800">
                          <a:latin typeface="BIZ UDPゴシック" panose="020B0400000000000000" pitchFamily="50" charset="-128"/>
                          <a:ea typeface="BIZ UDPゴシック" panose="020B0400000000000000" pitchFamily="50" charset="-128"/>
                        </a:rPr>
                        <a:t>米田</a:t>
                      </a: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tcPr>
                </a:tc>
                <a:extLst>
                  <a:ext uri="{0D108BD9-81ED-4DB2-BD59-A6C34878D82A}">
                    <a16:rowId xmlns:a16="http://schemas.microsoft.com/office/drawing/2014/main" val="2280814173"/>
                  </a:ext>
                </a:extLst>
              </a:tr>
              <a:tr h="252173">
                <a:tc>
                  <a:txBody>
                    <a:bodyPr/>
                    <a:lstStyle/>
                    <a:p>
                      <a:pPr marL="0" marR="0" lvl="0" indent="0" algn="ctr" rtl="0">
                        <a:spcBef>
                          <a:spcPts val="0"/>
                        </a:spcBef>
                        <a:spcAft>
                          <a:spcPts val="0"/>
                        </a:spcAft>
                        <a:buNone/>
                      </a:pPr>
                      <a:r>
                        <a:rPr lang="en-US" altLang="ja-JP" sz="1800">
                          <a:latin typeface="BIZ UDPゴシック" panose="020B0400000000000000" pitchFamily="50" charset="-128"/>
                          <a:ea typeface="BIZ UDPゴシック" panose="020B0400000000000000" pitchFamily="50" charset="-128"/>
                        </a:rPr>
                        <a:t>8/22</a:t>
                      </a:r>
                      <a:endParaRPr sz="1800">
                        <a:latin typeface="BIZ UDPゴシック" panose="020B0400000000000000" pitchFamily="50" charset="-128"/>
                        <a:ea typeface="BIZ UDPゴシック" panose="020B0400000000000000" pitchFamily="50" charset="-128"/>
                      </a:endParaRPr>
                    </a:p>
                  </a:txBody>
                  <a:tcPr marL="91450" marR="91450" marT="45725" marB="45725"/>
                </a:tc>
                <a:tc>
                  <a:txBody>
                    <a:bodyPr/>
                    <a:lstStyle/>
                    <a:p>
                      <a:pPr marL="0" marR="0" lvl="0" indent="0" algn="l" rtl="0">
                        <a:spcBef>
                          <a:spcPts val="0"/>
                        </a:spcBef>
                        <a:spcAft>
                          <a:spcPts val="0"/>
                        </a:spcAft>
                        <a:buNone/>
                      </a:pPr>
                      <a:endParaRPr sz="1800">
                        <a:latin typeface="BIZ UDPゴシック" panose="020B0400000000000000" pitchFamily="50" charset="-128"/>
                        <a:ea typeface="BIZ UDPゴシック" panose="020B0400000000000000" pitchFamily="50" charset="-128"/>
                      </a:endParaRPr>
                    </a:p>
                  </a:txBody>
                  <a:tcPr marL="91450" marR="91450" marT="45725" marB="45725">
                    <a:lnR w="3175">
                      <a:solidFill>
                        <a:schemeClr val="tx1"/>
                      </a:solidFill>
                    </a:lnR>
                  </a:tcPr>
                </a:tc>
                <a:tc>
                  <a:txBody>
                    <a:bodyPr/>
                    <a:lstStyle/>
                    <a:p>
                      <a:pPr marL="0" marR="0" lvl="0" indent="0" algn="l" rtl="0">
                        <a:spcBef>
                          <a:spcPts val="0"/>
                        </a:spcBef>
                        <a:spcAft>
                          <a:spcPts val="0"/>
                        </a:spcAft>
                        <a:buNone/>
                      </a:pPr>
                      <a:endParaRPr sz="1800">
                        <a:latin typeface="BIZ UDPゴシック" panose="020B0400000000000000" pitchFamily="50" charset="-128"/>
                        <a:ea typeface="BIZ UDPゴシック" panose="020B0400000000000000" pitchFamily="50" charset="-128"/>
                      </a:endParaRPr>
                    </a:p>
                  </a:txBody>
                  <a:tcPr marL="91450" marR="91450" marT="45725" marB="45725">
                    <a:lnL w="31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r>
                        <a:rPr lang="ja-JP" altLang="en-US" sz="1800">
                          <a:latin typeface="BIZ UDPゴシック" panose="020B0400000000000000" pitchFamily="50" charset="-128"/>
                          <a:ea typeface="BIZ UDPゴシック" panose="020B0400000000000000" pitchFamily="50" charset="-128"/>
                        </a:rPr>
                        <a:t>松尾</a:t>
                      </a: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tcPr>
                </a:tc>
                <a:extLst>
                  <a:ext uri="{0D108BD9-81ED-4DB2-BD59-A6C34878D82A}">
                    <a16:rowId xmlns:a16="http://schemas.microsoft.com/office/drawing/2014/main" val="3577373811"/>
                  </a:ext>
                </a:extLst>
              </a:tr>
              <a:tr h="252173">
                <a:tc>
                  <a:txBody>
                    <a:bodyPr/>
                    <a:lstStyle/>
                    <a:p>
                      <a:pPr marL="0" marR="0" lvl="0" indent="0" algn="ctr" rtl="0">
                        <a:spcBef>
                          <a:spcPts val="0"/>
                        </a:spcBef>
                        <a:spcAft>
                          <a:spcPts val="0"/>
                        </a:spcAft>
                        <a:buNone/>
                      </a:pPr>
                      <a:r>
                        <a:rPr lang="en-US" altLang="ja-JP" sz="1800">
                          <a:latin typeface="BIZ UDPゴシック" panose="020B0400000000000000" pitchFamily="50" charset="-128"/>
                          <a:ea typeface="BIZ UDPゴシック" panose="020B0400000000000000" pitchFamily="50" charset="-128"/>
                        </a:rPr>
                        <a:t>9/26</a:t>
                      </a:r>
                      <a:endParaRPr sz="1800">
                        <a:latin typeface="BIZ UDPゴシック" panose="020B0400000000000000" pitchFamily="50" charset="-128"/>
                        <a:ea typeface="BIZ UDPゴシック" panose="020B0400000000000000" pitchFamily="50" charset="-128"/>
                      </a:endParaRPr>
                    </a:p>
                  </a:txBody>
                  <a:tcPr marL="91450" marR="91450" marT="45725" marB="45725"/>
                </a:tc>
                <a:tc>
                  <a:txBody>
                    <a:bodyPr/>
                    <a:lstStyle/>
                    <a:p>
                      <a:pPr marL="0" marR="0" lvl="0" indent="0" algn="l" rtl="0">
                        <a:spcBef>
                          <a:spcPts val="0"/>
                        </a:spcBef>
                        <a:spcAft>
                          <a:spcPts val="0"/>
                        </a:spcAft>
                        <a:buNone/>
                      </a:pPr>
                      <a:endParaRPr sz="1800">
                        <a:latin typeface="BIZ UDPゴシック" panose="020B0400000000000000" pitchFamily="50" charset="-128"/>
                        <a:ea typeface="BIZ UDPゴシック" panose="020B0400000000000000" pitchFamily="50" charset="-128"/>
                      </a:endParaRPr>
                    </a:p>
                  </a:txBody>
                  <a:tcPr marL="91450" marR="91450" marT="45725" marB="45725">
                    <a:lnR w="3175">
                      <a:solidFill>
                        <a:schemeClr val="tx1"/>
                      </a:solidFill>
                    </a:lnR>
                  </a:tcPr>
                </a:tc>
                <a:tc>
                  <a:txBody>
                    <a:bodyPr/>
                    <a:lstStyle/>
                    <a:p>
                      <a:pPr marL="0" marR="0" lvl="0" indent="0" algn="l" rtl="0">
                        <a:spcBef>
                          <a:spcPts val="0"/>
                        </a:spcBef>
                        <a:spcAft>
                          <a:spcPts val="0"/>
                        </a:spcAft>
                        <a:buNone/>
                      </a:pPr>
                      <a:endParaRPr sz="1800">
                        <a:latin typeface="BIZ UDPゴシック" panose="020B0400000000000000" pitchFamily="50" charset="-128"/>
                        <a:ea typeface="BIZ UDPゴシック" panose="020B0400000000000000" pitchFamily="50" charset="-128"/>
                      </a:endParaRPr>
                    </a:p>
                  </a:txBody>
                  <a:tcPr marL="91450" marR="91450" marT="45725" marB="45725">
                    <a:lnL w="31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r>
                        <a:rPr lang="ja-JP" altLang="en-US" sz="1800">
                          <a:latin typeface="BIZ UDPゴシック" panose="020B0400000000000000" pitchFamily="50" charset="-128"/>
                          <a:ea typeface="BIZ UDPゴシック" panose="020B0400000000000000" pitchFamily="50" charset="-128"/>
                        </a:rPr>
                        <a:t>西本</a:t>
                      </a: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tcPr>
                </a:tc>
                <a:extLst>
                  <a:ext uri="{0D108BD9-81ED-4DB2-BD59-A6C34878D82A}">
                    <a16:rowId xmlns:a16="http://schemas.microsoft.com/office/drawing/2014/main" val="4194384035"/>
                  </a:ext>
                </a:extLst>
              </a:tr>
              <a:tr h="252173">
                <a:tc>
                  <a:txBody>
                    <a:bodyPr/>
                    <a:lstStyle/>
                    <a:p>
                      <a:pPr marL="0" marR="0" lvl="0" indent="0" algn="ctr"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１０</a:t>
                      </a:r>
                      <a:r>
                        <a:rPr lang="en-US" altLang="ja-JP" sz="1800">
                          <a:latin typeface="BIZ UDPゴシック" panose="020B0400000000000000" pitchFamily="50" charset="-128"/>
                          <a:ea typeface="BIZ UDPゴシック" panose="020B0400000000000000" pitchFamily="50" charset="-128"/>
                        </a:rPr>
                        <a:t>/24</a:t>
                      </a:r>
                      <a:endParaRPr sz="1800">
                        <a:latin typeface="BIZ UDPゴシック" panose="020B0400000000000000" pitchFamily="50" charset="-128"/>
                        <a:ea typeface="BIZ UDPゴシック" panose="020B0400000000000000" pitchFamily="50" charset="-128"/>
                      </a:endParaRPr>
                    </a:p>
                  </a:txBody>
                  <a:tcPr marL="91450" marR="91450" marT="45725" marB="45725"/>
                </a:tc>
                <a:tc>
                  <a:txBody>
                    <a:bodyPr/>
                    <a:lstStyle/>
                    <a:p>
                      <a:pPr marL="0" marR="0" lvl="0" indent="0" algn="l" rtl="0">
                        <a:spcBef>
                          <a:spcPts val="0"/>
                        </a:spcBef>
                        <a:spcAft>
                          <a:spcPts val="0"/>
                        </a:spcAft>
                        <a:buNone/>
                      </a:pPr>
                      <a:endParaRPr sz="1800">
                        <a:latin typeface="BIZ UDPゴシック" panose="020B0400000000000000" pitchFamily="50" charset="-128"/>
                        <a:ea typeface="BIZ UDPゴシック" panose="020B0400000000000000" pitchFamily="50" charset="-128"/>
                      </a:endParaRPr>
                    </a:p>
                  </a:txBody>
                  <a:tcPr marL="91450" marR="91450" marT="45725" marB="45725">
                    <a:lnR w="3175">
                      <a:solidFill>
                        <a:schemeClr val="tx1"/>
                      </a:solidFill>
                    </a:lnR>
                  </a:tcPr>
                </a:tc>
                <a:tc>
                  <a:txBody>
                    <a:bodyPr/>
                    <a:lstStyle/>
                    <a:p>
                      <a:pPr marL="0" marR="0" lvl="0" indent="0" algn="l"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山上</a:t>
                      </a:r>
                      <a:endParaRPr sz="1800">
                        <a:latin typeface="BIZ UDPゴシック" panose="020B0400000000000000" pitchFamily="50" charset="-128"/>
                        <a:ea typeface="BIZ UDPゴシック" panose="020B0400000000000000" pitchFamily="50" charset="-128"/>
                      </a:endParaRPr>
                    </a:p>
                  </a:txBody>
                  <a:tcPr marL="91450" marR="91450" marT="45725" marB="45725">
                    <a:lnL w="31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tcPr>
                </a:tc>
                <a:extLst>
                  <a:ext uri="{0D108BD9-81ED-4DB2-BD59-A6C34878D82A}">
                    <a16:rowId xmlns:a16="http://schemas.microsoft.com/office/drawing/2014/main" val="162630354"/>
                  </a:ext>
                </a:extLst>
              </a:tr>
              <a:tr h="252173">
                <a:tc>
                  <a:txBody>
                    <a:bodyPr/>
                    <a:lstStyle/>
                    <a:p>
                      <a:pPr marL="0" marR="0" lvl="0" indent="0" algn="ctr"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１１</a:t>
                      </a:r>
                      <a:r>
                        <a:rPr lang="en-US" altLang="ja-JP" sz="1800">
                          <a:latin typeface="BIZ UDPゴシック" panose="020B0400000000000000" pitchFamily="50" charset="-128"/>
                          <a:ea typeface="BIZ UDPゴシック" panose="020B0400000000000000" pitchFamily="50" charset="-128"/>
                        </a:rPr>
                        <a:t>/28</a:t>
                      </a:r>
                      <a:endParaRPr sz="1800">
                        <a:latin typeface="BIZ UDPゴシック" panose="020B0400000000000000" pitchFamily="50" charset="-128"/>
                        <a:ea typeface="BIZ UDPゴシック" panose="020B0400000000000000" pitchFamily="50" charset="-128"/>
                      </a:endParaRPr>
                    </a:p>
                  </a:txBody>
                  <a:tcPr marL="91450" marR="91450" marT="45725" marB="45725"/>
                </a:tc>
                <a:tc>
                  <a:txBody>
                    <a:bodyPr/>
                    <a:lstStyle/>
                    <a:p>
                      <a:pPr marL="0" marR="0" lvl="0" indent="0" algn="l" rtl="0">
                        <a:spcBef>
                          <a:spcPts val="0"/>
                        </a:spcBef>
                        <a:spcAft>
                          <a:spcPts val="0"/>
                        </a:spcAft>
                        <a:buNone/>
                      </a:pPr>
                      <a:endParaRPr sz="1800">
                        <a:latin typeface="BIZ UDPゴシック" panose="020B0400000000000000" pitchFamily="50" charset="-128"/>
                        <a:ea typeface="BIZ UDPゴシック" panose="020B0400000000000000" pitchFamily="50" charset="-128"/>
                      </a:endParaRPr>
                    </a:p>
                  </a:txBody>
                  <a:tcPr marL="91450" marR="91450" marT="45725" marB="45725">
                    <a:lnR w="3175">
                      <a:solidFill>
                        <a:schemeClr val="tx1"/>
                      </a:solidFill>
                    </a:lnR>
                  </a:tcPr>
                </a:tc>
                <a:tc>
                  <a:txBody>
                    <a:bodyPr/>
                    <a:lstStyle/>
                    <a:p>
                      <a:pPr marL="0" marR="0" lvl="0" indent="0" algn="l"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楠田</a:t>
                      </a:r>
                      <a:endParaRPr sz="1800">
                        <a:latin typeface="BIZ UDPゴシック" panose="020B0400000000000000" pitchFamily="50" charset="-128"/>
                        <a:ea typeface="BIZ UDPゴシック" panose="020B0400000000000000" pitchFamily="50" charset="-128"/>
                      </a:endParaRPr>
                    </a:p>
                  </a:txBody>
                  <a:tcPr marL="91450" marR="91450" marT="45725" marB="45725">
                    <a:lnL w="31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tcPr>
                </a:tc>
                <a:extLst>
                  <a:ext uri="{0D108BD9-81ED-4DB2-BD59-A6C34878D82A}">
                    <a16:rowId xmlns:a16="http://schemas.microsoft.com/office/drawing/2014/main" val="3947696116"/>
                  </a:ext>
                </a:extLst>
              </a:tr>
              <a:tr h="252173">
                <a:tc>
                  <a:txBody>
                    <a:bodyPr/>
                    <a:lstStyle/>
                    <a:p>
                      <a:pPr marL="0" marR="0" lvl="0" indent="0" algn="ctr"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１２</a:t>
                      </a:r>
                      <a:r>
                        <a:rPr lang="en-US" altLang="ja-JP" sz="1800">
                          <a:latin typeface="BIZ UDPゴシック" panose="020B0400000000000000" pitchFamily="50" charset="-128"/>
                          <a:ea typeface="BIZ UDPゴシック" panose="020B0400000000000000" pitchFamily="50" charset="-128"/>
                        </a:rPr>
                        <a:t>/26</a:t>
                      </a:r>
                      <a:endParaRPr sz="1800">
                        <a:latin typeface="BIZ UDPゴシック" panose="020B0400000000000000" pitchFamily="50" charset="-128"/>
                        <a:ea typeface="BIZ UDPゴシック" panose="020B0400000000000000" pitchFamily="50" charset="-128"/>
                      </a:endParaRPr>
                    </a:p>
                  </a:txBody>
                  <a:tcPr marL="91450" marR="91450" marT="45725" marB="45725"/>
                </a:tc>
                <a:tc>
                  <a:txBody>
                    <a:bodyPr/>
                    <a:lstStyle/>
                    <a:p>
                      <a:pPr marL="0" marR="0" lvl="0" indent="0" algn="l" rtl="0">
                        <a:spcBef>
                          <a:spcPts val="0"/>
                        </a:spcBef>
                        <a:spcAft>
                          <a:spcPts val="0"/>
                        </a:spcAft>
                        <a:buNone/>
                      </a:pPr>
                      <a:endParaRPr sz="1800">
                        <a:latin typeface="BIZ UDPゴシック" panose="020B0400000000000000" pitchFamily="50" charset="-128"/>
                        <a:ea typeface="BIZ UDPゴシック" panose="020B0400000000000000" pitchFamily="50" charset="-128"/>
                      </a:endParaRPr>
                    </a:p>
                  </a:txBody>
                  <a:tcPr marL="91450" marR="91450" marT="45725" marB="45725">
                    <a:lnR w="3175">
                      <a:solidFill>
                        <a:schemeClr val="tx1"/>
                      </a:solidFill>
                    </a:lnR>
                  </a:tcPr>
                </a:tc>
                <a:tc>
                  <a:txBody>
                    <a:bodyPr/>
                    <a:lstStyle/>
                    <a:p>
                      <a:pPr marL="0" marR="0" lvl="0" indent="0" algn="l"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西本</a:t>
                      </a:r>
                      <a:endParaRPr sz="1800">
                        <a:latin typeface="BIZ UDPゴシック" panose="020B0400000000000000" pitchFamily="50" charset="-128"/>
                        <a:ea typeface="BIZ UDPゴシック" panose="020B0400000000000000" pitchFamily="50" charset="-128"/>
                      </a:endParaRPr>
                    </a:p>
                  </a:txBody>
                  <a:tcPr marL="91450" marR="91450" marT="45725" marB="45725">
                    <a:lnL w="31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tcPr>
                </a:tc>
                <a:extLst>
                  <a:ext uri="{0D108BD9-81ED-4DB2-BD59-A6C34878D82A}">
                    <a16:rowId xmlns:a16="http://schemas.microsoft.com/office/drawing/2014/main" val="1220351731"/>
                  </a:ext>
                </a:extLst>
              </a:tr>
              <a:tr h="252173">
                <a:tc>
                  <a:txBody>
                    <a:bodyPr/>
                    <a:lstStyle/>
                    <a:p>
                      <a:pPr marL="0" marR="0" lvl="0" indent="0" algn="ctr"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１</a:t>
                      </a:r>
                      <a:r>
                        <a:rPr lang="en-US" altLang="ja-JP" sz="1800">
                          <a:latin typeface="BIZ UDPゴシック" panose="020B0400000000000000" pitchFamily="50" charset="-128"/>
                          <a:ea typeface="BIZ UDPゴシック" panose="020B0400000000000000" pitchFamily="50" charset="-128"/>
                        </a:rPr>
                        <a:t>/23</a:t>
                      </a:r>
                      <a:endParaRPr sz="1800">
                        <a:latin typeface="BIZ UDPゴシック" panose="020B0400000000000000" pitchFamily="50" charset="-128"/>
                        <a:ea typeface="BIZ UDPゴシック" panose="020B0400000000000000" pitchFamily="50" charset="-128"/>
                      </a:endParaRPr>
                    </a:p>
                  </a:txBody>
                  <a:tcPr marL="91450" marR="91450" marT="45725" marB="45725"/>
                </a:tc>
                <a:tc>
                  <a:txBody>
                    <a:bodyPr/>
                    <a:lstStyle/>
                    <a:p>
                      <a:pPr marL="0" marR="0" lvl="0" indent="0" algn="l"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来年度検討会</a:t>
                      </a:r>
                      <a:endParaRPr sz="1800">
                        <a:latin typeface="BIZ UDPゴシック" panose="020B0400000000000000" pitchFamily="50" charset="-128"/>
                        <a:ea typeface="BIZ UDPゴシック" panose="020B0400000000000000" pitchFamily="50" charset="-128"/>
                      </a:endParaRPr>
                    </a:p>
                  </a:txBody>
                  <a:tcPr marL="91450" marR="91450" marT="45725" marB="45725">
                    <a:lnR w="3175">
                      <a:solidFill>
                        <a:schemeClr val="tx1"/>
                      </a:solidFill>
                    </a:lnR>
                  </a:tcPr>
                </a:tc>
                <a:tc>
                  <a:txBody>
                    <a:bodyPr/>
                    <a:lstStyle/>
                    <a:p>
                      <a:pPr marL="0" marR="0" lvl="0" indent="0" algn="l"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堂山</a:t>
                      </a:r>
                      <a:endParaRPr sz="1800">
                        <a:latin typeface="BIZ UDPゴシック" panose="020B0400000000000000" pitchFamily="50" charset="-128"/>
                        <a:ea typeface="BIZ UDPゴシック" panose="020B0400000000000000" pitchFamily="50" charset="-128"/>
                      </a:endParaRPr>
                    </a:p>
                  </a:txBody>
                  <a:tcPr marL="91450" marR="91450" marT="45725" marB="45725">
                    <a:lnL w="31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dirty="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tcPr>
                </a:tc>
                <a:extLst>
                  <a:ext uri="{0D108BD9-81ED-4DB2-BD59-A6C34878D82A}">
                    <a16:rowId xmlns:a16="http://schemas.microsoft.com/office/drawing/2014/main" val="851113557"/>
                  </a:ext>
                </a:extLst>
              </a:tr>
              <a:tr h="252173">
                <a:tc>
                  <a:txBody>
                    <a:bodyPr/>
                    <a:lstStyle/>
                    <a:p>
                      <a:pPr marL="0" marR="0" lvl="0" indent="0" algn="ctr"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２</a:t>
                      </a:r>
                      <a:r>
                        <a:rPr lang="en-US" altLang="ja-JP" sz="1800">
                          <a:latin typeface="BIZ UDPゴシック" panose="020B0400000000000000" pitchFamily="50" charset="-128"/>
                          <a:ea typeface="BIZ UDPゴシック" panose="020B0400000000000000" pitchFamily="50" charset="-128"/>
                        </a:rPr>
                        <a:t>/27</a:t>
                      </a:r>
                      <a:endParaRPr sz="1800">
                        <a:latin typeface="BIZ UDPゴシック" panose="020B0400000000000000" pitchFamily="50" charset="-128"/>
                        <a:ea typeface="BIZ UDPゴシック" panose="020B0400000000000000" pitchFamily="50" charset="-128"/>
                      </a:endParaRPr>
                    </a:p>
                  </a:txBody>
                  <a:tcPr marL="91450" marR="91450" marT="45725" marB="45725"/>
                </a:tc>
                <a:tc>
                  <a:txBody>
                    <a:bodyPr/>
                    <a:lstStyle/>
                    <a:p>
                      <a:pPr marL="0" marR="0" lvl="0" indent="0" algn="l" rtl="0">
                        <a:spcBef>
                          <a:spcPts val="0"/>
                        </a:spcBef>
                        <a:spcAft>
                          <a:spcPts val="0"/>
                        </a:spcAft>
                        <a:buNone/>
                      </a:pPr>
                      <a:r>
                        <a:rPr lang="ja-JP" altLang="en-US" sz="1800">
                          <a:latin typeface="BIZ UDPゴシック" panose="020B0400000000000000" pitchFamily="50" charset="-128"/>
                          <a:ea typeface="BIZ UDPゴシック" panose="020B0400000000000000" pitchFamily="50" charset="-128"/>
                        </a:rPr>
                        <a:t>懇親会</a:t>
                      </a:r>
                      <a:endParaRPr sz="1800">
                        <a:latin typeface="BIZ UDPゴシック" panose="020B0400000000000000" pitchFamily="50" charset="-128"/>
                        <a:ea typeface="BIZ UDPゴシック" panose="020B0400000000000000" pitchFamily="50" charset="-128"/>
                      </a:endParaRPr>
                    </a:p>
                  </a:txBody>
                  <a:tcPr marL="91450" marR="91450" marT="45725" marB="45725">
                    <a:lnR w="3175">
                      <a:solidFill>
                        <a:schemeClr val="tx1"/>
                      </a:solidFill>
                    </a:lnR>
                  </a:tcPr>
                </a:tc>
                <a:tc>
                  <a:txBody>
                    <a:bodyPr/>
                    <a:lstStyle/>
                    <a:p>
                      <a:pPr marL="0" marR="0" lvl="0" indent="0" algn="l" rtl="0">
                        <a:spcBef>
                          <a:spcPts val="0"/>
                        </a:spcBef>
                        <a:spcAft>
                          <a:spcPts val="0"/>
                        </a:spcAft>
                        <a:buNone/>
                      </a:pPr>
                      <a:endParaRPr sz="1800">
                        <a:latin typeface="BIZ UDPゴシック" panose="020B0400000000000000" pitchFamily="50" charset="-128"/>
                        <a:ea typeface="BIZ UDPゴシック" panose="020B0400000000000000" pitchFamily="50" charset="-128"/>
                      </a:endParaRPr>
                    </a:p>
                  </a:txBody>
                  <a:tcPr marL="91450" marR="91450" marT="45725" marB="45725">
                    <a:lnL w="31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lnR w="28575">
                      <a:solidFill>
                        <a:schemeClr val="tx1"/>
                      </a:solidFill>
                    </a:lnR>
                  </a:tcPr>
                </a:tc>
                <a:tc>
                  <a:txBody>
                    <a:bodyPr/>
                    <a:lstStyle/>
                    <a:p>
                      <a:pPr marL="0" marR="0" lvl="0" indent="0" algn="l" rtl="0">
                        <a:lnSpc>
                          <a:spcPct val="100000"/>
                        </a:lnSpc>
                        <a:spcBef>
                          <a:spcPts val="0"/>
                        </a:spcBef>
                        <a:spcAft>
                          <a:spcPts val="0"/>
                        </a:spcAft>
                        <a:buClr>
                          <a:schemeClr val="dk1"/>
                        </a:buClr>
                        <a:buSzPts val="2400"/>
                        <a:buFont typeface="Calibri"/>
                        <a:buNone/>
                      </a:pPr>
                      <a:endParaRPr sz="1800" dirty="0">
                        <a:latin typeface="BIZ UDPゴシック" panose="020B0400000000000000" pitchFamily="50" charset="-128"/>
                        <a:ea typeface="BIZ UDPゴシック" panose="020B0400000000000000" pitchFamily="50" charset="-128"/>
                      </a:endParaRPr>
                    </a:p>
                  </a:txBody>
                  <a:tcPr marL="91450" marR="91450" marT="45725" marB="45725" anchor="ctr">
                    <a:lnL w="28575">
                      <a:solidFill>
                        <a:schemeClr val="tx1"/>
                      </a:solidFill>
                    </a:lnL>
                  </a:tcPr>
                </a:tc>
                <a:extLst>
                  <a:ext uri="{0D108BD9-81ED-4DB2-BD59-A6C34878D82A}">
                    <a16:rowId xmlns:a16="http://schemas.microsoft.com/office/drawing/2014/main" val="236659941"/>
                  </a:ext>
                </a:extLst>
              </a:tr>
            </a:tbl>
          </a:graphicData>
        </a:graphic>
      </p:graphicFrame>
      <p:sp>
        <p:nvSpPr>
          <p:cNvPr id="2" name="楕円 1">
            <a:extLst>
              <a:ext uri="{FF2B5EF4-FFF2-40B4-BE49-F238E27FC236}">
                <a16:creationId xmlns:a16="http://schemas.microsoft.com/office/drawing/2014/main" id="{DE97E5E3-6286-05D5-7DDF-FF3EEC58C3AC}"/>
              </a:ext>
            </a:extLst>
          </p:cNvPr>
          <p:cNvSpPr/>
          <p:nvPr/>
        </p:nvSpPr>
        <p:spPr>
          <a:xfrm>
            <a:off x="2097065" y="2583493"/>
            <a:ext cx="6137754" cy="16910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dirty="0"/>
              <a:t>別途、運営側にて検討して再提案</a:t>
            </a:r>
          </a:p>
        </p:txBody>
      </p:sp>
    </p:spTree>
    <p:extLst>
      <p:ext uri="{BB962C8B-B14F-4D97-AF65-F5344CB8AC3E}">
        <p14:creationId xmlns:p14="http://schemas.microsoft.com/office/powerpoint/2010/main" val="382444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4D54B8-91EF-A36F-44BD-1FDFBD044E31}"/>
              </a:ext>
            </a:extLst>
          </p:cNvPr>
          <p:cNvSpPr>
            <a:spLocks noGrp="1"/>
          </p:cNvSpPr>
          <p:nvPr>
            <p:ph type="title"/>
          </p:nvPr>
        </p:nvSpPr>
        <p:spPr/>
        <p:txBody>
          <a:bodyPr>
            <a:normAutofit/>
          </a:bodyPr>
          <a:lstStyle/>
          <a:p>
            <a:r>
              <a:rPr kumimoji="1" lang="ja-JP" altLang="en-US"/>
              <a:t>４．その他の提案／楠田幹事</a:t>
            </a:r>
            <a:br>
              <a:rPr kumimoji="1" lang="en-US" altLang="ja-JP"/>
            </a:br>
            <a:endParaRPr kumimoji="1" lang="ja-JP" altLang="en-US"/>
          </a:p>
        </p:txBody>
      </p:sp>
      <p:sp>
        <p:nvSpPr>
          <p:cNvPr id="3" name="テキスト プレースホルダー 2">
            <a:extLst>
              <a:ext uri="{FF2B5EF4-FFF2-40B4-BE49-F238E27FC236}">
                <a16:creationId xmlns:a16="http://schemas.microsoft.com/office/drawing/2014/main" id="{E93D4B69-4623-8C5D-AF79-5CD974C02C7E}"/>
              </a:ext>
            </a:extLst>
          </p:cNvPr>
          <p:cNvSpPr>
            <a:spLocks noGrp="1"/>
          </p:cNvSpPr>
          <p:nvPr>
            <p:ph type="body" idx="1"/>
          </p:nvPr>
        </p:nvSpPr>
        <p:spPr/>
        <p:txBody>
          <a:bodyPr/>
          <a:lstStyle/>
          <a:p>
            <a:r>
              <a:rPr kumimoji="1" lang="ja-JP" altLang="en-US"/>
              <a:t>令和５年度の役割分担</a:t>
            </a:r>
          </a:p>
        </p:txBody>
      </p:sp>
    </p:spTree>
    <p:extLst>
      <p:ext uri="{BB962C8B-B14F-4D97-AF65-F5344CB8AC3E}">
        <p14:creationId xmlns:p14="http://schemas.microsoft.com/office/powerpoint/2010/main" val="57765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pPr marL="0" indent="0"/>
            <a:r>
              <a:rPr kumimoji="1" lang="ja-JP" altLang="en-US"/>
              <a:t>（１）調査研究事業のご提案</a:t>
            </a:r>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p:txBody>
          <a:bodyPr>
            <a:normAutofit/>
          </a:bodyPr>
          <a:lstStyle/>
          <a:p>
            <a:pPr marL="0" indent="0">
              <a:buNone/>
            </a:pPr>
            <a:r>
              <a:rPr kumimoji="1" lang="en-US" altLang="ja-JP"/>
              <a:t>1</a:t>
            </a:r>
            <a:r>
              <a:rPr kumimoji="1" lang="ja-JP" altLang="en-US"/>
              <a:t>．目　的　</a:t>
            </a:r>
          </a:p>
          <a:p>
            <a:pPr marL="0" indent="0">
              <a:buNone/>
            </a:pPr>
            <a:r>
              <a:rPr kumimoji="1" lang="ja-JP" altLang="en-US"/>
              <a:t>　本事業は、</a:t>
            </a:r>
            <a:r>
              <a:rPr kumimoji="1" lang="ja-JP" altLang="en-US">
                <a:solidFill>
                  <a:srgbClr val="FF0000"/>
                </a:solidFill>
              </a:rPr>
              <a:t>多くの中小企業者等が抱える今日的な課題</a:t>
            </a:r>
            <a:r>
              <a:rPr kumimoji="1" lang="ja-JP" altLang="en-US"/>
              <a:t>について、その</a:t>
            </a:r>
            <a:r>
              <a:rPr kumimoji="1" lang="ja-JP" altLang="en-US">
                <a:solidFill>
                  <a:srgbClr val="FF0000"/>
                </a:solidFill>
              </a:rPr>
              <a:t>現状や問題点などを把握するために調査・研究を実施</a:t>
            </a:r>
            <a:r>
              <a:rPr kumimoji="1" lang="ja-JP" altLang="en-US"/>
              <a:t>し、課題に対する具体的な改善策や指針等を</a:t>
            </a:r>
            <a:r>
              <a:rPr kumimoji="1" lang="ja-JP" altLang="en-US">
                <a:solidFill>
                  <a:srgbClr val="FF0000"/>
                </a:solidFill>
              </a:rPr>
              <a:t>地域社会や行政及び中小企業者等に提言する</a:t>
            </a:r>
            <a:r>
              <a:rPr kumimoji="1" lang="ja-JP" altLang="en-US"/>
              <a:t>ことにより、地域社会や中小企業等の振興に貢献し、広く地域社会の発展に活用されるものとする。</a:t>
            </a:r>
          </a:p>
          <a:p>
            <a:pPr marL="0" indent="0">
              <a:buNone/>
            </a:pPr>
            <a:endParaRPr kumimoji="1" lang="ja-JP" altLang="en-US"/>
          </a:p>
        </p:txBody>
      </p:sp>
    </p:spTree>
    <p:extLst>
      <p:ext uri="{BB962C8B-B14F-4D97-AF65-F5344CB8AC3E}">
        <p14:creationId xmlns:p14="http://schemas.microsoft.com/office/powerpoint/2010/main" val="3336666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pPr marL="0" indent="0"/>
            <a:r>
              <a:rPr kumimoji="1" lang="ja-JP" altLang="en-US"/>
              <a:t>（１）調査研究事業のご提案</a:t>
            </a:r>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p:txBody>
          <a:bodyPr>
            <a:normAutofit fontScale="92500" lnSpcReduction="10000"/>
          </a:bodyPr>
          <a:lstStyle/>
          <a:p>
            <a:pPr marL="0" indent="0">
              <a:buNone/>
            </a:pPr>
            <a:r>
              <a:rPr lang="en-US" altLang="ja-JP" dirty="0">
                <a:solidFill>
                  <a:srgbClr val="0070C0"/>
                </a:solidFill>
              </a:rPr>
              <a:t>【</a:t>
            </a:r>
            <a:r>
              <a:rPr lang="ja-JP" altLang="en-US" dirty="0">
                <a:solidFill>
                  <a:srgbClr val="0070C0"/>
                </a:solidFill>
              </a:rPr>
              <a:t>メリット</a:t>
            </a:r>
            <a:r>
              <a:rPr lang="en-US" altLang="ja-JP" dirty="0">
                <a:solidFill>
                  <a:srgbClr val="0070C0"/>
                </a:solidFill>
              </a:rPr>
              <a:t>】</a:t>
            </a:r>
          </a:p>
          <a:p>
            <a:pPr marL="0" indent="0">
              <a:buNone/>
            </a:pPr>
            <a:r>
              <a:rPr kumimoji="1" lang="ja-JP" altLang="en-US" dirty="0"/>
              <a:t>・個人的な専門分野を短時間に深められること</a:t>
            </a:r>
            <a:endParaRPr kumimoji="1" lang="en-US" altLang="ja-JP" dirty="0"/>
          </a:p>
          <a:p>
            <a:pPr marL="0" indent="0">
              <a:buNone/>
            </a:pPr>
            <a:r>
              <a:rPr lang="ja-JP" altLang="en-US" dirty="0"/>
              <a:t>・専門領域のスペシャリストの認知が広ること</a:t>
            </a:r>
            <a:endParaRPr lang="en-US" altLang="ja-JP" dirty="0"/>
          </a:p>
          <a:p>
            <a:pPr marL="0" indent="0">
              <a:buNone/>
            </a:pPr>
            <a:r>
              <a:rPr kumimoji="1" lang="ja-JP" altLang="en-US" dirty="0"/>
              <a:t>・一緒にひとつの成果物をつくりあげる仲間ができること</a:t>
            </a:r>
            <a:endParaRPr kumimoji="1" lang="en-US" altLang="ja-JP" dirty="0"/>
          </a:p>
          <a:p>
            <a:pPr marL="0" indent="0">
              <a:buNone/>
            </a:pPr>
            <a:r>
              <a:rPr lang="en-US" altLang="ja-JP" dirty="0">
                <a:solidFill>
                  <a:srgbClr val="0070C0"/>
                </a:solidFill>
              </a:rPr>
              <a:t>【</a:t>
            </a:r>
            <a:r>
              <a:rPr lang="ja-JP" altLang="en-US" dirty="0">
                <a:solidFill>
                  <a:srgbClr val="0070C0"/>
                </a:solidFill>
              </a:rPr>
              <a:t>デメリット</a:t>
            </a:r>
            <a:r>
              <a:rPr lang="en-US" altLang="ja-JP" dirty="0">
                <a:solidFill>
                  <a:srgbClr val="0070C0"/>
                </a:solidFill>
              </a:rPr>
              <a:t>】</a:t>
            </a:r>
          </a:p>
          <a:p>
            <a:pPr marL="0" indent="0">
              <a:buNone/>
            </a:pPr>
            <a:r>
              <a:rPr kumimoji="1" lang="ja-JP" altLang="en-US" dirty="0"/>
              <a:t>・時間や負荷がかかること</a:t>
            </a:r>
            <a:endParaRPr kumimoji="1" lang="en-US" altLang="ja-JP" dirty="0"/>
          </a:p>
          <a:p>
            <a:pPr marL="0" indent="0">
              <a:buNone/>
            </a:pPr>
            <a:r>
              <a:rPr kumimoji="1" lang="ja-JP" altLang="en-US" dirty="0"/>
              <a:t>・報酬が出ないこと（活動予算は８０万円）</a:t>
            </a:r>
            <a:endParaRPr kumimoji="1" lang="en-US" altLang="ja-JP" dirty="0"/>
          </a:p>
          <a:p>
            <a:pPr marL="0" indent="0">
              <a:buNone/>
            </a:pPr>
            <a:r>
              <a:rPr lang="ja-JP" altLang="en-US" dirty="0"/>
              <a:t>→今後、発信する機会を設けたい</a:t>
            </a:r>
            <a:endParaRPr kumimoji="1" lang="ja-JP" altLang="en-US" dirty="0"/>
          </a:p>
        </p:txBody>
      </p:sp>
    </p:spTree>
    <p:extLst>
      <p:ext uri="{BB962C8B-B14F-4D97-AF65-F5344CB8AC3E}">
        <p14:creationId xmlns:p14="http://schemas.microsoft.com/office/powerpoint/2010/main" val="381090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pPr marL="0" indent="0"/>
            <a:r>
              <a:rPr lang="ja-JP" altLang="en-US"/>
              <a:t>（２）その他 決めておきたいこと</a:t>
            </a:r>
            <a:endParaRPr kumimoji="1" lang="ja-JP" altLang="en-US"/>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p:txBody>
          <a:bodyPr/>
          <a:lstStyle/>
          <a:p>
            <a:r>
              <a:rPr kumimoji="1" lang="ja-JP" altLang="en-US" dirty="0"/>
              <a:t>オフ会：懇親会の実施</a:t>
            </a:r>
            <a:endParaRPr kumimoji="1" lang="en-US" altLang="ja-JP" dirty="0"/>
          </a:p>
          <a:p>
            <a:pPr marL="0" indent="0">
              <a:buNone/>
            </a:pPr>
            <a:r>
              <a:rPr kumimoji="1" lang="ja-JP" altLang="en-US" dirty="0"/>
              <a:t>日時：令和２月１８日（土）１８：３０～</a:t>
            </a:r>
            <a:endParaRPr kumimoji="1" lang="en-US" altLang="ja-JP" dirty="0"/>
          </a:p>
          <a:p>
            <a:pPr marL="0" indent="0">
              <a:buNone/>
            </a:pPr>
            <a:r>
              <a:rPr lang="ja-JP" altLang="en-US" dirty="0"/>
              <a:t>場所：神戸近辺</a:t>
            </a:r>
            <a:endParaRPr lang="en-US" altLang="ja-JP" dirty="0"/>
          </a:p>
          <a:p>
            <a:pPr marL="0" indent="0">
              <a:buNone/>
            </a:pPr>
            <a:endParaRPr lang="en-US" altLang="ja-JP" dirty="0"/>
          </a:p>
          <a:p>
            <a:pPr marL="0" indent="0">
              <a:buNone/>
            </a:pPr>
            <a:r>
              <a:rPr kumimoji="1" lang="en-US" altLang="ja-JP" dirty="0"/>
              <a:t>※ </a:t>
            </a:r>
            <a:r>
              <a:rPr kumimoji="1" lang="ja-JP" altLang="en-US" dirty="0"/>
              <a:t>会場設定後、ご案内させていただきます。</a:t>
            </a:r>
          </a:p>
        </p:txBody>
      </p:sp>
    </p:spTree>
    <p:extLst>
      <p:ext uri="{BB962C8B-B14F-4D97-AF65-F5344CB8AC3E}">
        <p14:creationId xmlns:p14="http://schemas.microsoft.com/office/powerpoint/2010/main" val="170489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4D54B8-91EF-A36F-44BD-1FDFBD044E31}"/>
              </a:ext>
            </a:extLst>
          </p:cNvPr>
          <p:cNvSpPr>
            <a:spLocks noGrp="1"/>
          </p:cNvSpPr>
          <p:nvPr>
            <p:ph type="title"/>
          </p:nvPr>
        </p:nvSpPr>
        <p:spPr/>
        <p:txBody>
          <a:bodyPr/>
          <a:lstStyle/>
          <a:p>
            <a:r>
              <a:rPr kumimoji="1" lang="ja-JP" altLang="en-US"/>
              <a:t>１．これまでの振り返り／西本</a:t>
            </a:r>
            <a:br>
              <a:rPr kumimoji="1" lang="en-US" altLang="ja-JP"/>
            </a:br>
            <a:endParaRPr kumimoji="1" lang="ja-JP" altLang="en-US"/>
          </a:p>
        </p:txBody>
      </p:sp>
      <p:sp>
        <p:nvSpPr>
          <p:cNvPr id="3" name="テキスト プレースホルダー 2">
            <a:extLst>
              <a:ext uri="{FF2B5EF4-FFF2-40B4-BE49-F238E27FC236}">
                <a16:creationId xmlns:a16="http://schemas.microsoft.com/office/drawing/2014/main" id="{E93D4B69-4623-8C5D-AF79-5CD974C02C7E}"/>
              </a:ext>
            </a:extLst>
          </p:cNvPr>
          <p:cNvSpPr>
            <a:spLocks noGrp="1"/>
          </p:cNvSpPr>
          <p:nvPr>
            <p:ph type="body" idx="1"/>
          </p:nvPr>
        </p:nvSpPr>
        <p:spPr/>
        <p:txBody>
          <a:bodyPr/>
          <a:lstStyle/>
          <a:p>
            <a:r>
              <a:rPr kumimoji="1" lang="ja-JP" altLang="en-US"/>
              <a:t>令和４年度の研究した内容を再認識する</a:t>
            </a:r>
          </a:p>
        </p:txBody>
      </p:sp>
    </p:spTree>
    <p:extLst>
      <p:ext uri="{BB962C8B-B14F-4D97-AF65-F5344CB8AC3E}">
        <p14:creationId xmlns:p14="http://schemas.microsoft.com/office/powerpoint/2010/main" val="200365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r>
              <a:rPr kumimoji="1" lang="ja-JP" altLang="en-US"/>
              <a:t>（１）</a:t>
            </a:r>
            <a:r>
              <a:rPr kumimoji="1" lang="en-US" altLang="ja-JP"/>
              <a:t>7/19 </a:t>
            </a:r>
            <a:r>
              <a:rPr kumimoji="1" lang="ja-JP" altLang="en-US"/>
              <a:t>オリエンテーション</a:t>
            </a:r>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p:txBody>
          <a:bodyPr>
            <a:normAutofit/>
          </a:bodyPr>
          <a:lstStyle/>
          <a:p>
            <a:r>
              <a:rPr kumimoji="1" lang="ja-JP" altLang="en-US"/>
              <a:t>調査研究報告書の説明</a:t>
            </a:r>
            <a:endParaRPr kumimoji="1" lang="en-US" altLang="ja-JP"/>
          </a:p>
          <a:p>
            <a:r>
              <a:rPr lang="ja-JP" altLang="en-US"/>
              <a:t>研究会の概要説明</a:t>
            </a:r>
            <a:endParaRPr lang="en-US" altLang="ja-JP"/>
          </a:p>
          <a:p>
            <a:r>
              <a:rPr kumimoji="1" lang="ja-JP" altLang="en-US"/>
              <a:t>自己紹介タイム</a:t>
            </a:r>
            <a:endParaRPr kumimoji="1" lang="en-US" altLang="ja-JP"/>
          </a:p>
          <a:p>
            <a:r>
              <a:rPr lang="ja-JP" altLang="en-US"/>
              <a:t>今後の研究会テーマ</a:t>
            </a:r>
            <a:endParaRPr lang="en-US" altLang="ja-JP"/>
          </a:p>
          <a:p>
            <a:pPr marL="0" indent="0">
              <a:buNone/>
            </a:pPr>
            <a:r>
              <a:rPr kumimoji="1" lang="ja-JP" altLang="en-US"/>
              <a:t>　→経営課題を解決できるツールとはなにか？</a:t>
            </a:r>
            <a:endParaRPr kumimoji="1" lang="en-US" altLang="ja-JP"/>
          </a:p>
          <a:p>
            <a:pPr marL="0" indent="0">
              <a:buNone/>
            </a:pPr>
            <a:r>
              <a:rPr lang="ja-JP" altLang="en-US"/>
              <a:t>　→生産管理システムは既成品か、独自開発か</a:t>
            </a:r>
            <a:endParaRPr lang="en-US" altLang="ja-JP"/>
          </a:p>
          <a:p>
            <a:pPr marL="0" indent="0">
              <a:buNone/>
            </a:pPr>
            <a:r>
              <a:rPr kumimoji="1" lang="ja-JP" altLang="en-US"/>
              <a:t>　→ノーコードツールの深堀りを進める</a:t>
            </a:r>
            <a:endParaRPr kumimoji="1" lang="en-US" altLang="ja-JP"/>
          </a:p>
        </p:txBody>
      </p:sp>
      <p:pic>
        <p:nvPicPr>
          <p:cNvPr id="6" name="図 5">
            <a:extLst>
              <a:ext uri="{FF2B5EF4-FFF2-40B4-BE49-F238E27FC236}">
                <a16:creationId xmlns:a16="http://schemas.microsoft.com/office/drawing/2014/main" id="{2389A76F-21C6-DB46-93B5-0BC86F866178}"/>
              </a:ext>
            </a:extLst>
          </p:cNvPr>
          <p:cNvPicPr>
            <a:picLocks noChangeAspect="1"/>
          </p:cNvPicPr>
          <p:nvPr/>
        </p:nvPicPr>
        <p:blipFill>
          <a:blip r:embed="rId2"/>
          <a:stretch>
            <a:fillRect/>
          </a:stretch>
        </p:blipFill>
        <p:spPr>
          <a:xfrm>
            <a:off x="5313039" y="1554286"/>
            <a:ext cx="4387577" cy="2306762"/>
          </a:xfrm>
          <a:prstGeom prst="rect">
            <a:avLst/>
          </a:prstGeom>
        </p:spPr>
      </p:pic>
    </p:spTree>
    <p:extLst>
      <p:ext uri="{BB962C8B-B14F-4D97-AF65-F5344CB8AC3E}">
        <p14:creationId xmlns:p14="http://schemas.microsoft.com/office/powerpoint/2010/main" val="161303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r>
              <a:rPr kumimoji="1" lang="ja-JP" altLang="en-US"/>
              <a:t>（２）</a:t>
            </a:r>
            <a:r>
              <a:rPr kumimoji="1" lang="en-US" altLang="ja-JP"/>
              <a:t>8/23</a:t>
            </a:r>
            <a:r>
              <a:rPr kumimoji="1" lang="ja-JP" altLang="en-US"/>
              <a:t> ノーコードツール</a:t>
            </a:r>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p:txBody>
          <a:bodyPr>
            <a:normAutofit lnSpcReduction="10000"/>
          </a:bodyPr>
          <a:lstStyle/>
          <a:p>
            <a:r>
              <a:rPr kumimoji="1" lang="ja-JP" altLang="en-US"/>
              <a:t>ノーコードツールとは？</a:t>
            </a:r>
            <a:endParaRPr kumimoji="1" lang="en-US" altLang="ja-JP"/>
          </a:p>
          <a:p>
            <a:r>
              <a:rPr kumimoji="1" lang="ja-JP" altLang="en-US"/>
              <a:t>メリットとデメリット</a:t>
            </a:r>
            <a:endParaRPr kumimoji="1" lang="en-US" altLang="ja-JP"/>
          </a:p>
          <a:p>
            <a:r>
              <a:rPr lang="ja-JP" altLang="en-US"/>
              <a:t>導入のしかた</a:t>
            </a:r>
            <a:endParaRPr lang="en-US" altLang="ja-JP"/>
          </a:p>
          <a:p>
            <a:r>
              <a:rPr kumimoji="1" lang="ja-JP" altLang="en-US"/>
              <a:t>ツール紹介</a:t>
            </a:r>
            <a:endParaRPr kumimoji="1" lang="en-US" altLang="ja-JP"/>
          </a:p>
          <a:p>
            <a:pPr marL="0" indent="0">
              <a:buNone/>
            </a:pPr>
            <a:r>
              <a:rPr lang="ja-JP" altLang="en-US"/>
              <a:t> →ノーコードツールはたくさん存在する</a:t>
            </a:r>
            <a:endParaRPr lang="en-US" altLang="ja-JP"/>
          </a:p>
          <a:p>
            <a:pPr marL="0" indent="0">
              <a:buNone/>
            </a:pPr>
            <a:r>
              <a:rPr kumimoji="1" lang="ja-JP" altLang="en-US"/>
              <a:t> →導入コストは低いが、独自知識が最小限必要</a:t>
            </a:r>
            <a:endParaRPr kumimoji="1" lang="en-US" altLang="ja-JP"/>
          </a:p>
          <a:p>
            <a:pPr marL="0" indent="0">
              <a:buNone/>
            </a:pPr>
            <a:r>
              <a:rPr kumimoji="1" lang="ja-JP" altLang="en-US"/>
              <a:t> →</a:t>
            </a:r>
            <a:r>
              <a:rPr lang="en-US" altLang="ja-JP" err="1"/>
              <a:t>Google:AppSheet</a:t>
            </a:r>
            <a:r>
              <a:rPr lang="ja-JP" altLang="en-US"/>
              <a:t>、サイボウズ</a:t>
            </a:r>
            <a:r>
              <a:rPr lang="en-US" altLang="ja-JP"/>
              <a:t>:</a:t>
            </a:r>
            <a:r>
              <a:rPr kumimoji="1" lang="en-US" altLang="ja-JP" err="1"/>
              <a:t>kintone</a:t>
            </a:r>
            <a:r>
              <a:rPr kumimoji="1" lang="ja-JP" altLang="en-US"/>
              <a:t>、</a:t>
            </a:r>
            <a:endParaRPr kumimoji="1" lang="en-US" altLang="ja-JP"/>
          </a:p>
          <a:p>
            <a:pPr marL="0" indent="0">
              <a:buNone/>
            </a:pPr>
            <a:r>
              <a:rPr lang="ja-JP" altLang="en-US"/>
              <a:t>　</a:t>
            </a:r>
            <a:r>
              <a:rPr lang="en-US" altLang="ja-JP" err="1"/>
              <a:t>Microsoft:PowerApps</a:t>
            </a:r>
            <a:r>
              <a:rPr lang="ja-JP" altLang="en-US"/>
              <a:t>、</a:t>
            </a:r>
            <a:r>
              <a:rPr lang="en-US" altLang="ja-JP" err="1"/>
              <a:t>zapier</a:t>
            </a:r>
            <a:endParaRPr kumimoji="1" lang="ja-JP" altLang="en-US"/>
          </a:p>
        </p:txBody>
      </p:sp>
      <p:pic>
        <p:nvPicPr>
          <p:cNvPr id="8" name="図 7">
            <a:extLst>
              <a:ext uri="{FF2B5EF4-FFF2-40B4-BE49-F238E27FC236}">
                <a16:creationId xmlns:a16="http://schemas.microsoft.com/office/drawing/2014/main" id="{157356E2-CA23-C0BD-B68B-5A3E7EDDA3AE}"/>
              </a:ext>
            </a:extLst>
          </p:cNvPr>
          <p:cNvPicPr>
            <a:picLocks noChangeAspect="1"/>
          </p:cNvPicPr>
          <p:nvPr/>
        </p:nvPicPr>
        <p:blipFill>
          <a:blip r:embed="rId2"/>
          <a:stretch>
            <a:fillRect/>
          </a:stretch>
        </p:blipFill>
        <p:spPr>
          <a:xfrm>
            <a:off x="5457056" y="1417638"/>
            <a:ext cx="4185094" cy="2112640"/>
          </a:xfrm>
          <a:prstGeom prst="rect">
            <a:avLst/>
          </a:prstGeom>
        </p:spPr>
      </p:pic>
    </p:spTree>
    <p:extLst>
      <p:ext uri="{BB962C8B-B14F-4D97-AF65-F5344CB8AC3E}">
        <p14:creationId xmlns:p14="http://schemas.microsoft.com/office/powerpoint/2010/main" val="234501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r>
              <a:rPr kumimoji="1" lang="ja-JP" altLang="en-US"/>
              <a:t>（３）</a:t>
            </a:r>
            <a:r>
              <a:rPr kumimoji="1" lang="en-US" altLang="ja-JP"/>
              <a:t>9/27 『TECHS』</a:t>
            </a:r>
            <a:r>
              <a:rPr kumimoji="1" lang="ja-JP" altLang="en-US"/>
              <a:t>シリーズ</a:t>
            </a:r>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a:xfrm>
            <a:off x="495300" y="1600201"/>
            <a:ext cx="8915400" cy="4983161"/>
          </a:xfrm>
        </p:spPr>
        <p:txBody>
          <a:bodyPr>
            <a:normAutofit/>
          </a:bodyPr>
          <a:lstStyle/>
          <a:p>
            <a:r>
              <a:rPr lang="ja-JP" altLang="en-US"/>
              <a:t>㈱テクノア様より会社概要と</a:t>
            </a:r>
            <a:endParaRPr lang="en-US" altLang="ja-JP"/>
          </a:p>
          <a:p>
            <a:pPr marL="0" indent="0">
              <a:buNone/>
            </a:pPr>
            <a:r>
              <a:rPr lang="ja-JP" altLang="en-US"/>
              <a:t>生産管理システムの解説</a:t>
            </a:r>
            <a:endParaRPr lang="en-US" altLang="ja-JP"/>
          </a:p>
          <a:p>
            <a:pPr marL="0" indent="0">
              <a:buNone/>
            </a:pPr>
            <a:r>
              <a:rPr kumimoji="1" lang="ja-JP" altLang="en-US"/>
              <a:t>・導入への課題と独自</a:t>
            </a:r>
            <a:r>
              <a:rPr kumimoji="1" lang="ja-JP" altLang="en-US" spc="-300"/>
              <a:t>ノウハウ</a:t>
            </a:r>
            <a:endParaRPr kumimoji="1" lang="en-US" altLang="ja-JP" spc="-300"/>
          </a:p>
          <a:p>
            <a:pPr marL="0" indent="0">
              <a:buNone/>
            </a:pPr>
            <a:r>
              <a:rPr lang="ja-JP" altLang="en-US"/>
              <a:t>→業種特化のシステム構想と機能が特徴</a:t>
            </a:r>
            <a:endParaRPr lang="en-US" altLang="ja-JP"/>
          </a:p>
          <a:p>
            <a:pPr marL="0" indent="0">
              <a:buNone/>
            </a:pPr>
            <a:r>
              <a:rPr kumimoji="1" lang="ja-JP" altLang="en-US"/>
              <a:t>→中小企業特有の課題を解決できる機能装備</a:t>
            </a:r>
            <a:endParaRPr kumimoji="1" lang="en-US" altLang="ja-JP"/>
          </a:p>
          <a:p>
            <a:pPr marL="0" indent="0">
              <a:buNone/>
            </a:pPr>
            <a:r>
              <a:rPr lang="ja-JP" altLang="en-US"/>
              <a:t>→段階的に導入＝実績管理→見える化の戦略</a:t>
            </a:r>
            <a:endParaRPr lang="en-US" altLang="ja-JP"/>
          </a:p>
          <a:p>
            <a:pPr marL="0" indent="0">
              <a:buNone/>
            </a:pPr>
            <a:r>
              <a:rPr kumimoji="1" lang="ja-JP" altLang="en-US"/>
              <a:t>→現場に合わせた機能の組み合わせを提案</a:t>
            </a:r>
            <a:endParaRPr kumimoji="1" lang="en-US" altLang="ja-JP"/>
          </a:p>
          <a:p>
            <a:pPr marL="0" indent="0">
              <a:buNone/>
            </a:pPr>
            <a:r>
              <a:rPr lang="ja-JP" altLang="en-US"/>
              <a:t>→中小企業診断士より経営的アプローチを実施</a:t>
            </a:r>
            <a:endParaRPr kumimoji="1" lang="ja-JP" altLang="en-US"/>
          </a:p>
        </p:txBody>
      </p:sp>
      <p:pic>
        <p:nvPicPr>
          <p:cNvPr id="6" name="図 5">
            <a:extLst>
              <a:ext uri="{FF2B5EF4-FFF2-40B4-BE49-F238E27FC236}">
                <a16:creationId xmlns:a16="http://schemas.microsoft.com/office/drawing/2014/main" id="{39E01062-52DF-9BB5-6D00-045256BD1176}"/>
              </a:ext>
            </a:extLst>
          </p:cNvPr>
          <p:cNvPicPr>
            <a:picLocks noChangeAspect="1"/>
          </p:cNvPicPr>
          <p:nvPr/>
        </p:nvPicPr>
        <p:blipFill>
          <a:blip r:embed="rId2"/>
          <a:stretch>
            <a:fillRect/>
          </a:stretch>
        </p:blipFill>
        <p:spPr>
          <a:xfrm>
            <a:off x="6177136" y="1417638"/>
            <a:ext cx="3416732" cy="1921789"/>
          </a:xfrm>
          <a:prstGeom prst="rect">
            <a:avLst/>
          </a:prstGeom>
        </p:spPr>
      </p:pic>
    </p:spTree>
    <p:extLst>
      <p:ext uri="{BB962C8B-B14F-4D97-AF65-F5344CB8AC3E}">
        <p14:creationId xmlns:p14="http://schemas.microsoft.com/office/powerpoint/2010/main" val="210997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r>
              <a:rPr kumimoji="1" lang="ja-JP" altLang="en-US"/>
              <a:t>（４）</a:t>
            </a:r>
            <a:r>
              <a:rPr kumimoji="1" lang="en-US" altLang="ja-JP"/>
              <a:t>10/25 『</a:t>
            </a:r>
            <a:r>
              <a:rPr kumimoji="1" lang="en-US" altLang="ja-JP" err="1"/>
              <a:t>kintone</a:t>
            </a:r>
            <a:r>
              <a:rPr kumimoji="1" lang="en-US" altLang="ja-JP"/>
              <a:t>』</a:t>
            </a:r>
            <a:endParaRPr kumimoji="1" lang="ja-JP" altLang="en-US"/>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p:txBody>
          <a:bodyPr/>
          <a:lstStyle/>
          <a:p>
            <a:r>
              <a:rPr kumimoji="1" lang="ja-JP" altLang="en-US"/>
              <a:t>サイボウズ㈱の会社概要と</a:t>
            </a:r>
            <a:endParaRPr kumimoji="1" lang="en-US" altLang="ja-JP"/>
          </a:p>
          <a:p>
            <a:pPr marL="0" indent="0">
              <a:buNone/>
            </a:pPr>
            <a:r>
              <a:rPr lang="en-US" altLang="ja-JP" err="1"/>
              <a:t>Kintone</a:t>
            </a:r>
            <a:r>
              <a:rPr lang="ja-JP" altLang="en-US"/>
              <a:t>の概要説明</a:t>
            </a:r>
            <a:endParaRPr lang="en-US" altLang="ja-JP"/>
          </a:p>
          <a:p>
            <a:pPr marL="0" indent="0">
              <a:buNone/>
            </a:pPr>
            <a:r>
              <a:rPr kumimoji="1" lang="ja-JP" altLang="en-US"/>
              <a:t>・導入への課題と独自</a:t>
            </a:r>
            <a:r>
              <a:rPr kumimoji="1" lang="ja-JP" altLang="en-US" spc="-300"/>
              <a:t>ノウハウ</a:t>
            </a:r>
            <a:endParaRPr kumimoji="1" lang="en-US" altLang="ja-JP" spc="-300"/>
          </a:p>
          <a:p>
            <a:pPr marL="0" indent="0">
              <a:buNone/>
            </a:pPr>
            <a:r>
              <a:rPr kumimoji="1" lang="ja-JP" altLang="en-US"/>
              <a:t>→日本語開発のハードルの低さ（リアルデモ）</a:t>
            </a:r>
            <a:endParaRPr kumimoji="1" lang="en-US" altLang="ja-JP"/>
          </a:p>
          <a:p>
            <a:pPr marL="0" indent="0">
              <a:buNone/>
            </a:pPr>
            <a:r>
              <a:rPr lang="ja-JP" altLang="en-US"/>
              <a:t>→導入サポートとして対面開発の強烈さ</a:t>
            </a:r>
            <a:endParaRPr lang="en-US" altLang="ja-JP"/>
          </a:p>
          <a:p>
            <a:pPr marL="0" indent="0">
              <a:buNone/>
            </a:pPr>
            <a:r>
              <a:rPr lang="ja-JP" altLang="en-US"/>
              <a:t>→スタートコストは安い（拡張が課題？）</a:t>
            </a:r>
            <a:endParaRPr lang="en-US" altLang="ja-JP"/>
          </a:p>
          <a:p>
            <a:pPr marL="0" indent="0">
              <a:buNone/>
            </a:pPr>
            <a:r>
              <a:rPr kumimoji="1" lang="ja-JP" altLang="en-US"/>
              <a:t>→業務改善の具体的な手段として活用可能</a:t>
            </a:r>
          </a:p>
        </p:txBody>
      </p:sp>
      <p:pic>
        <p:nvPicPr>
          <p:cNvPr id="8" name="図 7">
            <a:extLst>
              <a:ext uri="{FF2B5EF4-FFF2-40B4-BE49-F238E27FC236}">
                <a16:creationId xmlns:a16="http://schemas.microsoft.com/office/drawing/2014/main" id="{5F14ADF9-2E20-2603-AAFD-C6C14A9D1421}"/>
              </a:ext>
            </a:extLst>
          </p:cNvPr>
          <p:cNvPicPr>
            <a:picLocks noChangeAspect="1"/>
          </p:cNvPicPr>
          <p:nvPr/>
        </p:nvPicPr>
        <p:blipFill>
          <a:blip r:embed="rId2"/>
          <a:stretch>
            <a:fillRect/>
          </a:stretch>
        </p:blipFill>
        <p:spPr>
          <a:xfrm>
            <a:off x="6343773" y="1417638"/>
            <a:ext cx="3433763" cy="1728788"/>
          </a:xfrm>
          <a:prstGeom prst="rect">
            <a:avLst/>
          </a:prstGeom>
        </p:spPr>
      </p:pic>
    </p:spTree>
    <p:extLst>
      <p:ext uri="{BB962C8B-B14F-4D97-AF65-F5344CB8AC3E}">
        <p14:creationId xmlns:p14="http://schemas.microsoft.com/office/powerpoint/2010/main" val="343074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r>
              <a:rPr kumimoji="1" lang="ja-JP" altLang="en-US"/>
              <a:t>（５）</a:t>
            </a:r>
            <a:r>
              <a:rPr kumimoji="1" lang="en-US" altLang="ja-JP"/>
              <a:t>11/22 『</a:t>
            </a:r>
            <a:r>
              <a:rPr kumimoji="1" lang="en-US" altLang="ja-JP" err="1"/>
              <a:t>AppSheet</a:t>
            </a:r>
            <a:r>
              <a:rPr kumimoji="1" lang="en-US" altLang="ja-JP"/>
              <a:t>』</a:t>
            </a:r>
            <a:endParaRPr kumimoji="1" lang="ja-JP" altLang="en-US"/>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p:txBody>
          <a:bodyPr>
            <a:normAutofit lnSpcReduction="10000"/>
          </a:bodyPr>
          <a:lstStyle/>
          <a:p>
            <a:r>
              <a:rPr lang="ja-JP" altLang="en-US"/>
              <a:t>吉積情報㈱様より会社概要と</a:t>
            </a:r>
            <a:endParaRPr lang="en-US" altLang="ja-JP"/>
          </a:p>
          <a:p>
            <a:pPr marL="0" indent="0">
              <a:buNone/>
            </a:pPr>
            <a:r>
              <a:rPr lang="en-US" altLang="ja-JP" err="1"/>
              <a:t>AppSheet</a:t>
            </a:r>
            <a:r>
              <a:rPr lang="ja-JP" altLang="en-US"/>
              <a:t>の解説</a:t>
            </a:r>
            <a:endParaRPr lang="en-US" altLang="ja-JP"/>
          </a:p>
          <a:p>
            <a:pPr marL="0" indent="0">
              <a:buNone/>
            </a:pPr>
            <a:r>
              <a:rPr kumimoji="1" lang="ja-JP" altLang="en-US"/>
              <a:t>・導入への課題と独自</a:t>
            </a:r>
            <a:r>
              <a:rPr kumimoji="1" lang="ja-JP" altLang="en-US" spc="-300"/>
              <a:t>ノウハウ</a:t>
            </a:r>
            <a:endParaRPr kumimoji="1" lang="en-US" altLang="ja-JP" spc="-300"/>
          </a:p>
          <a:p>
            <a:pPr marL="0" indent="0">
              <a:buNone/>
            </a:pPr>
            <a:r>
              <a:rPr kumimoji="1" lang="ja-JP" altLang="en-US"/>
              <a:t>→グーグルのワークスペースとの親和性が高い</a:t>
            </a:r>
            <a:endParaRPr kumimoji="1" lang="en-US" altLang="ja-JP"/>
          </a:p>
          <a:p>
            <a:pPr marL="0" indent="0">
              <a:buNone/>
            </a:pPr>
            <a:r>
              <a:rPr lang="ja-JP" altLang="en-US"/>
              <a:t>→自社の少人数であれば運用コストは格安！</a:t>
            </a:r>
            <a:endParaRPr lang="en-US" altLang="ja-JP"/>
          </a:p>
          <a:p>
            <a:pPr marL="0" indent="0">
              <a:buNone/>
            </a:pPr>
            <a:r>
              <a:rPr lang="ja-JP" altLang="en-US"/>
              <a:t>→英語環境でもあり、相応の独自学習が必要</a:t>
            </a:r>
            <a:endParaRPr lang="en-US" altLang="ja-JP"/>
          </a:p>
          <a:p>
            <a:pPr marL="0" indent="0">
              <a:buNone/>
            </a:pPr>
            <a:r>
              <a:rPr lang="ja-JP" altLang="en-US"/>
              <a:t>→独自に対面開発っぽい有償サポートも実施中</a:t>
            </a:r>
            <a:endParaRPr lang="en-US" altLang="ja-JP"/>
          </a:p>
          <a:p>
            <a:pPr marL="0" indent="0">
              <a:buNone/>
            </a:pPr>
            <a:r>
              <a:rPr lang="ja-JP" altLang="en-US"/>
              <a:t>→有料だがデータベースを指定可能</a:t>
            </a:r>
            <a:r>
              <a:rPr lang="en-US" altLang="ja-JP"/>
              <a:t>(</a:t>
            </a:r>
            <a:r>
              <a:rPr lang="ja-JP" altLang="en-US"/>
              <a:t>拡張性高）</a:t>
            </a:r>
            <a:endParaRPr lang="en-US" altLang="ja-JP"/>
          </a:p>
          <a:p>
            <a:pPr marL="0" indent="0">
              <a:buNone/>
            </a:pPr>
            <a:endParaRPr kumimoji="1" lang="en-US" altLang="ja-JP"/>
          </a:p>
          <a:p>
            <a:endParaRPr kumimoji="1" lang="ja-JP" altLang="en-US"/>
          </a:p>
        </p:txBody>
      </p:sp>
      <p:pic>
        <p:nvPicPr>
          <p:cNvPr id="6" name="図 5">
            <a:extLst>
              <a:ext uri="{FF2B5EF4-FFF2-40B4-BE49-F238E27FC236}">
                <a16:creationId xmlns:a16="http://schemas.microsoft.com/office/drawing/2014/main" id="{93A158E6-BDE5-31FD-EB91-FBA347029B7E}"/>
              </a:ext>
            </a:extLst>
          </p:cNvPr>
          <p:cNvPicPr>
            <a:picLocks noChangeAspect="1"/>
          </p:cNvPicPr>
          <p:nvPr/>
        </p:nvPicPr>
        <p:blipFill>
          <a:blip r:embed="rId2"/>
          <a:stretch>
            <a:fillRect/>
          </a:stretch>
        </p:blipFill>
        <p:spPr>
          <a:xfrm>
            <a:off x="6421541" y="1386790"/>
            <a:ext cx="3014663" cy="1728788"/>
          </a:xfrm>
          <a:prstGeom prst="rect">
            <a:avLst/>
          </a:prstGeom>
        </p:spPr>
      </p:pic>
    </p:spTree>
    <p:extLst>
      <p:ext uri="{BB962C8B-B14F-4D97-AF65-F5344CB8AC3E}">
        <p14:creationId xmlns:p14="http://schemas.microsoft.com/office/powerpoint/2010/main" val="419766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7E414-CA39-72B1-E6D5-B13AF20F246D}"/>
              </a:ext>
            </a:extLst>
          </p:cNvPr>
          <p:cNvSpPr>
            <a:spLocks noGrp="1"/>
          </p:cNvSpPr>
          <p:nvPr>
            <p:ph type="title"/>
          </p:nvPr>
        </p:nvSpPr>
        <p:spPr/>
        <p:txBody>
          <a:bodyPr>
            <a:normAutofit/>
          </a:bodyPr>
          <a:lstStyle/>
          <a:p>
            <a:r>
              <a:rPr kumimoji="1" lang="ja-JP" altLang="en-US"/>
              <a:t>（６）</a:t>
            </a:r>
            <a:r>
              <a:rPr kumimoji="1" lang="en-US" altLang="ja-JP"/>
              <a:t>12/27 『PowerApps』</a:t>
            </a:r>
            <a:endParaRPr kumimoji="1" lang="ja-JP" altLang="en-US"/>
          </a:p>
        </p:txBody>
      </p:sp>
      <p:sp>
        <p:nvSpPr>
          <p:cNvPr id="3" name="コンテンツ プレースホルダー 2">
            <a:extLst>
              <a:ext uri="{FF2B5EF4-FFF2-40B4-BE49-F238E27FC236}">
                <a16:creationId xmlns:a16="http://schemas.microsoft.com/office/drawing/2014/main" id="{338A6ADB-4493-A6E0-E1CE-31C411DEB9EA}"/>
              </a:ext>
            </a:extLst>
          </p:cNvPr>
          <p:cNvSpPr>
            <a:spLocks noGrp="1"/>
          </p:cNvSpPr>
          <p:nvPr>
            <p:ph idx="1"/>
          </p:nvPr>
        </p:nvSpPr>
        <p:spPr>
          <a:xfrm>
            <a:off x="344488" y="1600201"/>
            <a:ext cx="8915400" cy="4853135"/>
          </a:xfrm>
        </p:spPr>
        <p:txBody>
          <a:bodyPr>
            <a:normAutofit/>
          </a:bodyPr>
          <a:lstStyle/>
          <a:p>
            <a:r>
              <a:rPr lang="ja-JP" altLang="en-US"/>
              <a:t>日本ﾏｲｸﾛｿﾌﾄ㈱様より会社</a:t>
            </a:r>
            <a:endParaRPr lang="en-US" altLang="ja-JP"/>
          </a:p>
          <a:p>
            <a:pPr marL="0" indent="0">
              <a:buNone/>
            </a:pPr>
            <a:r>
              <a:rPr lang="ja-JP" altLang="en-US"/>
              <a:t>概要と</a:t>
            </a:r>
            <a:r>
              <a:rPr lang="en-US" altLang="ja-JP" err="1"/>
              <a:t>AppSheet</a:t>
            </a:r>
            <a:r>
              <a:rPr lang="ja-JP" altLang="en-US"/>
              <a:t>の解説</a:t>
            </a:r>
            <a:endParaRPr lang="en-US" altLang="ja-JP"/>
          </a:p>
          <a:p>
            <a:pPr marL="0" indent="0">
              <a:buNone/>
            </a:pPr>
            <a:r>
              <a:rPr kumimoji="1" lang="ja-JP" altLang="en-US"/>
              <a:t>・導入への課題と独自</a:t>
            </a:r>
            <a:r>
              <a:rPr kumimoji="1" lang="ja-JP" altLang="en-US" spc="-300"/>
              <a:t>ノウハウ</a:t>
            </a:r>
            <a:endParaRPr kumimoji="1" lang="en-US" altLang="ja-JP" spc="-300"/>
          </a:p>
          <a:p>
            <a:pPr marL="0" indent="0">
              <a:buNone/>
            </a:pPr>
            <a:r>
              <a:rPr lang="ja-JP" altLang="en-US" spc="-300"/>
              <a:t>→</a:t>
            </a:r>
            <a:r>
              <a:rPr lang="en-US" altLang="ja-JP" spc="-300"/>
              <a:t>IT</a:t>
            </a:r>
            <a:r>
              <a:rPr lang="ja-JP" altLang="en-US" spc="-300"/>
              <a:t>投資から外れる数の多いデジタル化が適応範囲</a:t>
            </a:r>
            <a:endParaRPr lang="en-US" altLang="ja-JP" spc="-300"/>
          </a:p>
          <a:p>
            <a:pPr marL="0" indent="0">
              <a:buNone/>
            </a:pPr>
            <a:r>
              <a:rPr kumimoji="1" lang="ja-JP" altLang="en-US" spc="-300"/>
              <a:t>→</a:t>
            </a:r>
            <a:r>
              <a:rPr kumimoji="1" lang="en-US" altLang="ja-JP" spc="-300"/>
              <a:t>PowerPoint</a:t>
            </a:r>
            <a:r>
              <a:rPr lang="ja-JP" altLang="en-US" spc="-300"/>
              <a:t>に似た</a:t>
            </a:r>
            <a:r>
              <a:rPr lang="en-US" altLang="ja-JP" spc="-300"/>
              <a:t>UI</a:t>
            </a:r>
            <a:r>
              <a:rPr lang="ja-JP" altLang="en-US" spc="-300"/>
              <a:t>で馴染みやすい開発環境</a:t>
            </a:r>
            <a:endParaRPr lang="en-US" altLang="ja-JP" spc="-300"/>
          </a:p>
          <a:p>
            <a:pPr marL="0" indent="0">
              <a:buNone/>
            </a:pPr>
            <a:r>
              <a:rPr kumimoji="1" lang="ja-JP" altLang="en-US" spc="-300"/>
              <a:t>→データベースを指定可能（拡張性は高い）</a:t>
            </a:r>
            <a:endParaRPr kumimoji="1" lang="en-US" altLang="ja-JP" spc="-300"/>
          </a:p>
          <a:p>
            <a:pPr marL="0" indent="0">
              <a:buNone/>
            </a:pPr>
            <a:r>
              <a:rPr lang="ja-JP" altLang="en-US" spc="-300"/>
              <a:t>→</a:t>
            </a:r>
            <a:r>
              <a:rPr lang="en-US" altLang="ja-JP" spc="-150"/>
              <a:t>Power Platform</a:t>
            </a:r>
            <a:r>
              <a:rPr lang="ja-JP" altLang="en-US"/>
              <a:t>を組合せるので運用費は高め</a:t>
            </a:r>
            <a:endParaRPr lang="en-US" altLang="ja-JP"/>
          </a:p>
          <a:p>
            <a:pPr marL="0" indent="0">
              <a:buNone/>
            </a:pPr>
            <a:r>
              <a:rPr kumimoji="1" lang="ja-JP" altLang="en-US"/>
              <a:t>→ただし分析機能は製造業の改善には有効</a:t>
            </a:r>
            <a:endParaRPr kumimoji="1" lang="en-US" altLang="ja-JP"/>
          </a:p>
          <a:p>
            <a:endParaRPr kumimoji="1" lang="ja-JP" altLang="en-US"/>
          </a:p>
        </p:txBody>
      </p:sp>
      <p:pic>
        <p:nvPicPr>
          <p:cNvPr id="6" name="図 5">
            <a:extLst>
              <a:ext uri="{FF2B5EF4-FFF2-40B4-BE49-F238E27FC236}">
                <a16:creationId xmlns:a16="http://schemas.microsoft.com/office/drawing/2014/main" id="{E4B4758B-6294-64E6-35D1-D2CDF96303D5}"/>
              </a:ext>
            </a:extLst>
          </p:cNvPr>
          <p:cNvPicPr>
            <a:picLocks noChangeAspect="1"/>
          </p:cNvPicPr>
          <p:nvPr/>
        </p:nvPicPr>
        <p:blipFill>
          <a:blip r:embed="rId2"/>
          <a:stretch>
            <a:fillRect/>
          </a:stretch>
        </p:blipFill>
        <p:spPr>
          <a:xfrm>
            <a:off x="6062662" y="1268760"/>
            <a:ext cx="3843338" cy="2090738"/>
          </a:xfrm>
          <a:prstGeom prst="rect">
            <a:avLst/>
          </a:prstGeom>
        </p:spPr>
      </p:pic>
    </p:spTree>
    <p:extLst>
      <p:ext uri="{BB962C8B-B14F-4D97-AF65-F5344CB8AC3E}">
        <p14:creationId xmlns:p14="http://schemas.microsoft.com/office/powerpoint/2010/main" val="23515500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onsolas"/>
        <a:ea typeface="HG丸ｺﾞｼｯｸM-PRO"/>
        <a:cs typeface=""/>
      </a:majorFont>
      <a:minorFont>
        <a:latin typeface="Verdana"/>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2004</Words>
  <Application>Microsoft Office PowerPoint</Application>
  <PresentationFormat>A4 210 x 297 mm</PresentationFormat>
  <Paragraphs>211</Paragraphs>
  <Slides>25</Slides>
  <Notes>2</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4" baseType="lpstr">
      <vt:lpstr>BIZ UDPゴシック</vt:lpstr>
      <vt:lpstr>HG丸ｺﾞｼｯｸM-PRO</vt:lpstr>
      <vt:lpstr>游ゴシック</vt:lpstr>
      <vt:lpstr>Arial</vt:lpstr>
      <vt:lpstr>Calibri</vt:lpstr>
      <vt:lpstr>Consolas</vt:lpstr>
      <vt:lpstr>Verdana</vt:lpstr>
      <vt:lpstr>Office ​​テーマ</vt:lpstr>
      <vt:lpstr>Worksheet</vt:lpstr>
      <vt:lpstr>  第７回　</vt:lpstr>
      <vt:lpstr>本日の内容</vt:lpstr>
      <vt:lpstr>１．これまでの振り返り／西本 </vt:lpstr>
      <vt:lpstr>（１）7/19 オリエンテーション</vt:lpstr>
      <vt:lpstr>（２）8/23 ノーコードツール</vt:lpstr>
      <vt:lpstr>（３）9/27 『TECHS』シリーズ</vt:lpstr>
      <vt:lpstr>（４）10/25 『kintone』</vt:lpstr>
      <vt:lpstr>（５）11/22 『AppSheet』</vt:lpstr>
      <vt:lpstr>（６）12/27 『PowerApps』</vt:lpstr>
      <vt:lpstr>（７）アンケート集計</vt:lpstr>
      <vt:lpstr>（７）アンケート集計</vt:lpstr>
      <vt:lpstr>（７）アンケート集計</vt:lpstr>
      <vt:lpstr>（７）アンケート集計</vt:lpstr>
      <vt:lpstr>（７）アンケート集計</vt:lpstr>
      <vt:lpstr>２．メンバーによるディスカッション 　　　　　　　　　　　　　　 ／西本 </vt:lpstr>
      <vt:lpstr>（１）これまでの感想について</vt:lpstr>
      <vt:lpstr>（２）今後、研究会で得たいこと</vt:lpstr>
      <vt:lpstr>（３）来年度の運営方針について</vt:lpstr>
      <vt:lpstr>３．役割分担／山上幹事 </vt:lpstr>
      <vt:lpstr>　（１）令和５年度 運営体制</vt:lpstr>
      <vt:lpstr>　（２）令和５年度 情報発信体制</vt:lpstr>
      <vt:lpstr>４．その他の提案／楠田幹事 </vt:lpstr>
      <vt:lpstr>（１）調査研究事業のご提案</vt:lpstr>
      <vt:lpstr>（１）調査研究事業のご提案</vt:lpstr>
      <vt:lpstr>（２）その他 決めておきたいこと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プレゼンテーションタイトル</dc:title>
  <cp:lastModifiedBy>西本文雄</cp:lastModifiedBy>
  <cp:revision>1</cp:revision>
  <dcterms:created xsi:type="dcterms:W3CDTF">2014-05-18T01:08:49Z</dcterms:created>
  <dcterms:modified xsi:type="dcterms:W3CDTF">2023-01-24T23:09:27Z</dcterms:modified>
</cp:coreProperties>
</file>